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750077-AC36-44FA-BA6D-4DD08D1E87E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037514-E28C-4A47-A24E-CE1D22087EB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0"/>
            <a:ext cx="79296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 Победой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357430"/>
            <a:ext cx="58404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сердце!»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5214950"/>
            <a:ext cx="2724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Классный час 6-8 классов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т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00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166" y="6072206"/>
            <a:ext cx="6440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Фонтан в станице Кущевской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ловой общественный центр.jpg"/>
          <p:cNvPicPr>
            <a:picLocks noChangeAspect="1"/>
          </p:cNvPicPr>
          <p:nvPr/>
        </p:nvPicPr>
        <p:blipFill>
          <a:blip r:embed="rId2" cstate="print"/>
          <a:srcRect t="7475" b="47577"/>
          <a:stretch>
            <a:fillRect/>
          </a:stretch>
        </p:blipFill>
        <p:spPr>
          <a:xfrm>
            <a:off x="-23414" y="0"/>
            <a:ext cx="9167414" cy="5715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2041" y="6000768"/>
            <a:ext cx="9186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Деловой общественный и досуговый центр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ссейн дельфин.jpg"/>
          <p:cNvPicPr>
            <a:picLocks noChangeAspect="1"/>
          </p:cNvPicPr>
          <p:nvPr/>
        </p:nvPicPr>
        <p:blipFill>
          <a:blip r:embed="rId2" cstate="print"/>
          <a:srcRect l="30704" t="9017" b="6438"/>
          <a:stretch>
            <a:fillRect/>
          </a:stretch>
        </p:blipFill>
        <p:spPr>
          <a:xfrm>
            <a:off x="1071538" y="0"/>
            <a:ext cx="7124723" cy="6286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6211669"/>
            <a:ext cx="752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Плавательный бассейн «Дельфин»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довый дворец.jpg"/>
          <p:cNvPicPr>
            <a:picLocks noChangeAspect="1"/>
          </p:cNvPicPr>
          <p:nvPr/>
        </p:nvPicPr>
        <p:blipFill>
          <a:blip r:embed="rId2" cstate="print"/>
          <a:srcRect b="15625"/>
          <a:stretch>
            <a:fillRect/>
          </a:stretch>
        </p:blipFill>
        <p:spPr>
          <a:xfrm>
            <a:off x="0" y="0"/>
            <a:ext cx="9144000" cy="5786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6000768"/>
            <a:ext cx="6192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Ледовый дворец «Снеговик»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бат.jpg"/>
          <p:cNvPicPr>
            <a:picLocks noChangeAspect="1"/>
          </p:cNvPicPr>
          <p:nvPr/>
        </p:nvPicPr>
        <p:blipFill>
          <a:blip r:embed="rId2" cstate="print"/>
          <a:srcRect l="29687" t="13003" b="28483"/>
          <a:stretch>
            <a:fillRect/>
          </a:stretch>
        </p:blipFill>
        <p:spPr>
          <a:xfrm>
            <a:off x="0" y="-1"/>
            <a:ext cx="9144000" cy="5486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5857892"/>
            <a:ext cx="3974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/>
              <a:t>Кущевский</a:t>
            </a:r>
            <a:r>
              <a:rPr lang="ru-RU" sz="3600" b="1" dirty="0" smtClean="0"/>
              <a:t> Арбат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беда70л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44032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лея памяти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4786346" cy="3593487"/>
          </a:xfrm>
          <a:prstGeom prst="rect">
            <a:avLst/>
          </a:prstGeom>
        </p:spPr>
      </p:pic>
      <p:pic>
        <p:nvPicPr>
          <p:cNvPr id="3" name="Рисунок 2" descr="аллея памяти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6280" y="3071810"/>
            <a:ext cx="4464835" cy="35718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3570" y="1000108"/>
            <a:ext cx="3021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Парк Победы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5000636"/>
            <a:ext cx="316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Аллея памяти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е казачьей славы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501090" cy="6375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500042"/>
            <a:ext cx="4633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 казачьей славы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е казачьей слав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32" y="214290"/>
            <a:ext cx="4633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 казачьей славы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е казачьей славы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86" y="0"/>
            <a:ext cx="914828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4546" y="214290"/>
            <a:ext cx="4633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 казачьей славы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 р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28" y="928670"/>
            <a:ext cx="8975544" cy="5000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6215082"/>
            <a:ext cx="3300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Карта Российской Федерации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рк победы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572000" cy="2808117"/>
          </a:xfrm>
          <a:prstGeom prst="rect">
            <a:avLst/>
          </a:prstGeom>
        </p:spPr>
      </p:pic>
      <p:pic>
        <p:nvPicPr>
          <p:cNvPr id="3" name="Рисунок 2" descr="парк победы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-1"/>
            <a:ext cx="4572000" cy="2808117"/>
          </a:xfrm>
          <a:prstGeom prst="rect">
            <a:avLst/>
          </a:prstGeom>
        </p:spPr>
      </p:pic>
      <p:pic>
        <p:nvPicPr>
          <p:cNvPr id="4" name="Рисунок 3" descr="парк победы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794000"/>
            <a:ext cx="270764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4143380"/>
            <a:ext cx="23407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Парк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886" y="4143380"/>
            <a:ext cx="31311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Победы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коп недоруб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14290"/>
            <a:ext cx="7620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5857892"/>
            <a:ext cx="3839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Окоп Недорубова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дорубов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юст недоруб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95025" cy="4869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5500702"/>
            <a:ext cx="4836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Бюст К.И.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Недорубову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ол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98415"/>
            <a:ext cx="5286412" cy="6461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нк т-34.jpg"/>
          <p:cNvPicPr>
            <a:picLocks noChangeAspect="1"/>
          </p:cNvPicPr>
          <p:nvPr/>
        </p:nvPicPr>
        <p:blipFill>
          <a:blip r:embed="rId2" cstate="print"/>
          <a:srcRect t="115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вер труженикам тыла.jpg"/>
          <p:cNvPicPr>
            <a:picLocks noChangeAspect="1"/>
          </p:cNvPicPr>
          <p:nvPr/>
        </p:nvPicPr>
        <p:blipFill>
          <a:blip r:embed="rId2" cstate="print"/>
          <a:srcRect t="5690" r="3174" b="50249"/>
          <a:stretch>
            <a:fillRect/>
          </a:stretch>
        </p:blipFill>
        <p:spPr>
          <a:xfrm>
            <a:off x="214282" y="214290"/>
            <a:ext cx="8715436" cy="5500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5929330"/>
            <a:ext cx="5381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Сквер труженикам тыла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 краснодарского кр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500042"/>
            <a:ext cx="5820583" cy="5786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554" y="6286520"/>
            <a:ext cx="311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Карта Краснодарского края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ы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60711"/>
            <a:ext cx="4548220" cy="3411165"/>
          </a:xfrm>
          <a:prstGeom prst="rect">
            <a:avLst/>
          </a:prstGeom>
        </p:spPr>
      </p:pic>
      <p:pic>
        <p:nvPicPr>
          <p:cNvPr id="3" name="Рисунок 2" descr="горы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517" y="3286124"/>
            <a:ext cx="4937795" cy="3429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57884" y="1285860"/>
            <a:ext cx="22038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Горы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14884"/>
            <a:ext cx="4166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е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7496"/>
            <a:ext cx="5334005" cy="4000504"/>
          </a:xfrm>
          <a:prstGeom prst="rect">
            <a:avLst/>
          </a:prstGeom>
        </p:spPr>
      </p:pic>
      <p:pic>
        <p:nvPicPr>
          <p:cNvPr id="3" name="Рисунок 2" descr="море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0"/>
            <a:ext cx="5572131" cy="3741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714356"/>
            <a:ext cx="299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Черное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6512" y="4714884"/>
            <a:ext cx="20201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море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итниц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46698" cy="2928958"/>
          </a:xfrm>
          <a:prstGeom prst="rect">
            <a:avLst/>
          </a:prstGeom>
        </p:spPr>
      </p:pic>
      <p:pic>
        <p:nvPicPr>
          <p:cNvPr id="3" name="Рисунок 2" descr="житниц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5371" y="0"/>
            <a:ext cx="5308629" cy="2928934"/>
          </a:xfrm>
          <a:prstGeom prst="rect">
            <a:avLst/>
          </a:prstGeom>
        </p:spPr>
      </p:pic>
      <p:pic>
        <p:nvPicPr>
          <p:cNvPr id="4" name="Рисунок 3" descr="сквер труженикам тыла.jpg"/>
          <p:cNvPicPr>
            <a:picLocks noChangeAspect="1"/>
          </p:cNvPicPr>
          <p:nvPr/>
        </p:nvPicPr>
        <p:blipFill>
          <a:blip r:embed="rId4" cstate="print"/>
          <a:srcRect t="55252"/>
          <a:stretch>
            <a:fillRect/>
          </a:stretch>
        </p:blipFill>
        <p:spPr>
          <a:xfrm>
            <a:off x="2428860" y="2928934"/>
            <a:ext cx="6675808" cy="3929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009" y="3786190"/>
            <a:ext cx="21660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Кубань –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житница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лимпиа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32"/>
            <a:ext cx="9144000" cy="686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лимпийцы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33"/>
            <a:ext cx="9181595" cy="6143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лимпийцы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962552"/>
            <a:ext cx="7929618" cy="5165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</TotalTime>
  <Words>70</Words>
  <Application>Microsoft Office PowerPoint</Application>
  <PresentationFormat>Экран (4:3)</PresentationFormat>
  <Paragraphs>27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Бумажная</vt:lpstr>
      <vt:lpstr>Городская</vt:lpstr>
      <vt:lpstr>Трек</vt:lpstr>
      <vt:lpstr>Поток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6</cp:revision>
  <dcterms:created xsi:type="dcterms:W3CDTF">2015-05-22T20:02:09Z</dcterms:created>
  <dcterms:modified xsi:type="dcterms:W3CDTF">2015-05-22T21:00:09Z</dcterms:modified>
</cp:coreProperties>
</file>