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70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0545" autoAdjust="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09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35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5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15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16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39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634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15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23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62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32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550A-3F19-4CC3-95CF-16AB00F91142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DB518-1CEF-4CA8-9619-75A2DB46B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52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000636"/>
            <a:ext cx="6486548" cy="16430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Презентация создана ученицей  5 класса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МБОУ ООШ №25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Учитель Куликова Л.С.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928802"/>
            <a:ext cx="4495800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1547664" y="285729"/>
            <a:ext cx="5738980" cy="1571635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Из  истории </a:t>
            </a:r>
          </a:p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возникновения  дробей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4954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30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8064895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657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74738"/>
            <a:ext cx="7272808" cy="516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75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1972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7561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3"/>
            <a:ext cx="64087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203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476672"/>
            <a:ext cx="669674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40768"/>
            <a:ext cx="1983508" cy="398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679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3)">
                                      <p:cBhvr>
                                        <p:cTn id="11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Рисунок 1" descr="G:\КУРСЫ-Метод проектов\Воробьева Диана Валерьевна\Медиаматериалы\734013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7375" y="764704"/>
            <a:ext cx="2584450" cy="37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9225" y="4797152"/>
            <a:ext cx="630555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247911"/>
            <a:ext cx="520065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5502" y="5556677"/>
            <a:ext cx="62388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547" y="6309320"/>
            <a:ext cx="36004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971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>
            <a:normAutofit fontScale="90000"/>
          </a:bodyPr>
          <a:lstStyle/>
          <a:p>
            <a:r>
              <a:rPr lang="ru-RU" dirty="0"/>
              <a:t>Из истории возникновения обыкновенных дробей.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952" y="4797152"/>
            <a:ext cx="3419048" cy="204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780" y="980728"/>
            <a:ext cx="776060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945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9852" y="116632"/>
            <a:ext cx="3008313" cy="613370"/>
          </a:xfrm>
        </p:spPr>
        <p:txBody>
          <a:bodyPr/>
          <a:lstStyle/>
          <a:p>
            <a:r>
              <a:rPr lang="ru-RU" dirty="0"/>
              <a:t>Дроби в Древнем Египте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692696"/>
            <a:ext cx="5111750" cy="54334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257" y="4429132"/>
            <a:ext cx="1424791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790840"/>
            <a:ext cx="7286676" cy="6314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066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1052736"/>
            <a:ext cx="3384376" cy="29795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/>
                <a:ea typeface="Calibri"/>
              </a:rPr>
              <a:t>Дроби в Древней Греции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608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814887"/>
            <a:ext cx="3419475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585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052736"/>
            <a:ext cx="3008313" cy="585986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</a:rPr>
              <a:t>Дроби в Индии.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5703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626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1340768"/>
            <a:ext cx="3008313" cy="51397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Дроби  у  арабов.</a:t>
            </a:r>
            <a:endParaRPr lang="ru-RU" sz="1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8738" y="1916832"/>
            <a:ext cx="698767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8133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652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1340768"/>
            <a:ext cx="2458616" cy="504056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Дроби в Вавилоне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8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5693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768752" cy="360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446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916832"/>
            <a:ext cx="5111750" cy="42093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6678" y="1628800"/>
            <a:ext cx="679371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447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43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Из истории возникновения обыкновенных дробей.</vt:lpstr>
      <vt:lpstr>Дроби в Древнем Египте</vt:lpstr>
      <vt:lpstr>Дроби в Древней Греции</vt:lpstr>
      <vt:lpstr>Дроби в Индии.</vt:lpstr>
      <vt:lpstr>Дроби  у  арабов.</vt:lpstr>
      <vt:lpstr>Дроби в Вавилоне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Куликова</dc:creator>
  <cp:lastModifiedBy>BEST</cp:lastModifiedBy>
  <cp:revision>10</cp:revision>
  <dcterms:created xsi:type="dcterms:W3CDTF">2014-04-23T10:01:24Z</dcterms:created>
  <dcterms:modified xsi:type="dcterms:W3CDTF">2015-01-21T16:01:17Z</dcterms:modified>
</cp:coreProperties>
</file>