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45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0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3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8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15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1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9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34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23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6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32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550A-3F19-4CC3-95CF-16AB00F91142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B518-1CEF-4CA8-9619-75A2DB46B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5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000636"/>
            <a:ext cx="6486548" cy="1643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Презентация создана ученицей  5 класса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МБОУ ООШ №25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Учитель Куликова Л.С.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28802"/>
            <a:ext cx="4495800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547664" y="285729"/>
            <a:ext cx="5738980" cy="15716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Из  истории 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возникновения  дробей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9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0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5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4738"/>
            <a:ext cx="7272808" cy="51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5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97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56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3"/>
            <a:ext cx="64087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0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66967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983508" cy="398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79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Рисунок 1" descr="G:\КУРСЫ-Метод проектов\Воробьева Диана Валерьевна\Медиаматериалы\734013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75" y="764704"/>
            <a:ext cx="258445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797152"/>
            <a:ext cx="63055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47911"/>
            <a:ext cx="52006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502" y="5556677"/>
            <a:ext cx="6238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547" y="6309320"/>
            <a:ext cx="3600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7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ru-RU" dirty="0"/>
              <a:t>Из истории возникновения обыкновенных дробей.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952" y="4797152"/>
            <a:ext cx="3419048" cy="20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80" y="980728"/>
            <a:ext cx="77606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4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852" y="116632"/>
            <a:ext cx="3008313" cy="613370"/>
          </a:xfrm>
        </p:spPr>
        <p:txBody>
          <a:bodyPr/>
          <a:lstStyle/>
          <a:p>
            <a:r>
              <a:rPr lang="ru-RU" dirty="0"/>
              <a:t>Дроби в Древнем Египте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57" y="4429132"/>
            <a:ext cx="1424791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90840"/>
            <a:ext cx="7286676" cy="63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06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052736"/>
            <a:ext cx="3384376" cy="29795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Дроби в Древней Греции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14887"/>
            <a:ext cx="34194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58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52736"/>
            <a:ext cx="3008313" cy="58598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</a:rPr>
              <a:t>Дроби в Индии.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5703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2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340768"/>
            <a:ext cx="3008313" cy="51397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Дроби  у  арабов.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916832"/>
            <a:ext cx="698767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65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340768"/>
            <a:ext cx="2458616" cy="50405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Дроби в Вавилоне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768752" cy="36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4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678" y="1628800"/>
            <a:ext cx="679371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4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Из истории возникновения обыкновенных дробей.</vt:lpstr>
      <vt:lpstr>Дроби в Древнем Египте</vt:lpstr>
      <vt:lpstr>Дроби в Древней Греции</vt:lpstr>
      <vt:lpstr>Дроби в Индии.</vt:lpstr>
      <vt:lpstr>Дроби  у  арабов.</vt:lpstr>
      <vt:lpstr>Дроби в Вавилоне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Куликова</dc:creator>
  <cp:lastModifiedBy>BEST</cp:lastModifiedBy>
  <cp:revision>10</cp:revision>
  <dcterms:created xsi:type="dcterms:W3CDTF">2014-04-23T10:01:24Z</dcterms:created>
  <dcterms:modified xsi:type="dcterms:W3CDTF">2015-01-21T16:01:17Z</dcterms:modified>
</cp:coreProperties>
</file>