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58" r:id="rId3"/>
  </p:sldIdLst>
  <p:sldSz cx="6858000" cy="9906000" type="A4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58" d="100"/>
          <a:sy n="58" d="100"/>
        </p:scale>
        <p:origin x="1776" y="90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1.xml"/><Relationship Id="rId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57250" y="1621191"/>
            <a:ext cx="5143500" cy="3448756"/>
          </a:xfrm>
        </p:spPr>
        <p:txBody>
          <a:bodyPr anchor="b"/>
          <a:lstStyle>
            <a:lvl1pPr algn="ctr">
              <a:defRPr sz="8666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3467"/>
            </a:lvl1pPr>
            <a:lvl2pPr marL="660380" indent="0" algn="ctr">
              <a:buNone/>
              <a:defRPr sz="2889"/>
            </a:lvl2pPr>
            <a:lvl3pPr marL="1320759" indent="0" algn="ctr">
              <a:buNone/>
              <a:defRPr sz="2600"/>
            </a:lvl3pPr>
            <a:lvl4pPr marL="1981139" indent="0" algn="ctr">
              <a:buNone/>
              <a:defRPr sz="2311"/>
            </a:lvl4pPr>
            <a:lvl5pPr marL="2641519" indent="0" algn="ctr">
              <a:buNone/>
              <a:defRPr sz="2311"/>
            </a:lvl5pPr>
            <a:lvl6pPr marL="3301898" indent="0" algn="ctr">
              <a:buNone/>
              <a:defRPr sz="2311"/>
            </a:lvl6pPr>
            <a:lvl7pPr marL="3962278" indent="0" algn="ctr">
              <a:buNone/>
              <a:defRPr sz="2311"/>
            </a:lvl7pPr>
            <a:lvl8pPr marL="4622658" indent="0" algn="ctr">
              <a:buNone/>
              <a:defRPr sz="2311"/>
            </a:lvl8pPr>
            <a:lvl9pPr marL="5283037" indent="0" algn="ctr">
              <a:buNone/>
              <a:defRPr sz="2311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7D32C3-F1F4-48C2-8FF6-A091EAE7AE41}" type="datetimeFigureOut">
              <a:rPr lang="ru-RU"/>
              <a:pPr>
                <a:defRPr/>
              </a:pPr>
              <a:t>20.09.2018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BD75F8-1EC2-44B1-8365-2B690A9B4B1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816E89-BEE8-4943-A4D3-600390E866E4}" type="datetimeFigureOut">
              <a:rPr lang="ru-RU"/>
              <a:pPr>
                <a:defRPr/>
              </a:pPr>
              <a:t>20.09.2018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1654D6-FCE9-4EA8-B6FE-2C18E3D2642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2761060" y="761294"/>
            <a:ext cx="831354" cy="1212567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265212" y="761294"/>
            <a:ext cx="2410122" cy="1212567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A3A307-1E4B-4703-862F-633611BAF2B8}" type="datetimeFigureOut">
              <a:rPr lang="ru-RU"/>
              <a:pPr>
                <a:defRPr/>
              </a:pPr>
              <a:t>20.09.2018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116BFE-3257-4FBD-BD34-D841365EDF0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CE5B2F-86B9-4C66-95ED-05CE90B62D03}" type="datetimeFigureOut">
              <a:rPr lang="ru-RU"/>
              <a:pPr>
                <a:defRPr/>
              </a:pPr>
              <a:t>20.09.2018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74F5B7-048B-4D1C-9CCD-798C761FFBB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6F1C0D-B2CA-4EB3-966D-71E3B0E20399}" type="datetimeFigureOut">
              <a:rPr lang="ru-RU"/>
              <a:pPr>
                <a:defRPr/>
              </a:pPr>
              <a:t>20.09.2018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C57DC3-D88E-460C-AC5D-31D5A60DABB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12A0A9-F4F2-4BF5-BDE3-56D63790B6BA}" type="datetimeFigureOut">
              <a:rPr lang="ru-RU"/>
              <a:pPr>
                <a:defRPr/>
              </a:pPr>
              <a:t>20.09.2018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200245-5C47-427F-9D9F-0213A8EFE62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84916F-2C33-43E5-86A3-19721C4EDC02}" type="datetimeFigureOut">
              <a:rPr lang="ru-RU"/>
              <a:pPr>
                <a:defRPr/>
              </a:pPr>
              <a:t>20.09.2018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C7D9EA-E839-493D-AE3A-B57E4B29E5B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0B1E74-56E8-44F3-B910-332966836962}" type="datetimeFigureOut">
              <a:rPr lang="ru-RU"/>
              <a:pPr>
                <a:defRPr/>
              </a:pPr>
              <a:t>20.09.2018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889D06-A253-49D3-9FD9-E868032F52C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9B09FD-E02C-4295-930C-848281A5B9C8}" type="datetimeFigureOut">
              <a:rPr lang="ru-RU"/>
              <a:pPr>
                <a:defRPr/>
              </a:pPr>
              <a:t>20.09.2018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9E6313-22BA-4223-9A5F-694BDC3F33A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6782D3-7E90-4C19-927B-36A9E0855404}" type="datetimeFigureOut">
              <a:rPr lang="ru-RU"/>
              <a:pPr>
                <a:defRPr/>
              </a:pPr>
              <a:t>20.09.2018</a:t>
            </a:fld>
            <a:endParaRPr lang="ru-R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2F9838-4EBC-4367-8AEB-84273D6836B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142A48-CE24-4418-BB6B-C7F097FBE3EB}" type="datetimeFigureOut">
              <a:rPr lang="ru-RU"/>
              <a:pPr>
                <a:defRPr/>
              </a:pPr>
              <a:t>20.09.2018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5864CA-B5C4-4889-81D9-9847C43E640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76EB1B-78DA-45C7-B55F-5754CA605015}" type="datetimeFigureOut">
              <a:rPr lang="ru-RU"/>
              <a:pPr>
                <a:defRPr/>
              </a:pPr>
              <a:t>20.09.2018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57CA5D-9668-419E-A51E-433AAEEF3E1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A93E23-7127-4740-9BEC-7FA031955624}" type="datetimeFigureOut">
              <a:rPr lang="ru-RU"/>
              <a:pPr>
                <a:defRPr/>
              </a:pPr>
              <a:t>20.09.2018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A5FA20-F2E5-4971-AF36-FD3E652161B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556179-0AC7-4E0E-8A45-7699322F6455}" type="datetimeFigureOut">
              <a:rPr lang="ru-RU"/>
              <a:pPr>
                <a:defRPr/>
              </a:pPr>
              <a:t>20.09.2018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705851-31A4-44BA-AD11-47AF9C6DAB4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A5A7D1-652F-478D-82CE-E2D6F64E0701}" type="datetimeFigureOut">
              <a:rPr lang="ru-RU"/>
              <a:pPr>
                <a:defRPr/>
              </a:pPr>
              <a:t>20.09.2018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1B5E78-9EC0-4206-ABF5-1046E349EEC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916" y="2469622"/>
            <a:ext cx="5915025" cy="4120620"/>
          </a:xfrm>
        </p:spPr>
        <p:txBody>
          <a:bodyPr anchor="b"/>
          <a:lstStyle>
            <a:lvl1pPr>
              <a:defRPr sz="8666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7916" y="6629225"/>
            <a:ext cx="5915025" cy="2166937"/>
          </a:xfrm>
        </p:spPr>
        <p:txBody>
          <a:bodyPr/>
          <a:lstStyle>
            <a:lvl1pPr marL="0" indent="0">
              <a:buNone/>
              <a:defRPr sz="3467">
                <a:solidFill>
                  <a:schemeClr val="tx1">
                    <a:tint val="75000"/>
                  </a:schemeClr>
                </a:solidFill>
              </a:defRPr>
            </a:lvl1pPr>
            <a:lvl2pPr marL="660380" indent="0">
              <a:buNone/>
              <a:defRPr sz="2889">
                <a:solidFill>
                  <a:schemeClr val="tx1">
                    <a:tint val="75000"/>
                  </a:schemeClr>
                </a:solidFill>
              </a:defRPr>
            </a:lvl2pPr>
            <a:lvl3pPr marL="1320759" indent="0">
              <a:buNone/>
              <a:defRPr sz="2600">
                <a:solidFill>
                  <a:schemeClr val="tx1">
                    <a:tint val="75000"/>
                  </a:schemeClr>
                </a:solidFill>
              </a:defRPr>
            </a:lvl3pPr>
            <a:lvl4pPr marL="1981139" indent="0">
              <a:buNone/>
              <a:defRPr sz="2311">
                <a:solidFill>
                  <a:schemeClr val="tx1">
                    <a:tint val="75000"/>
                  </a:schemeClr>
                </a:solidFill>
              </a:defRPr>
            </a:lvl4pPr>
            <a:lvl5pPr marL="2641519" indent="0">
              <a:buNone/>
              <a:defRPr sz="2311">
                <a:solidFill>
                  <a:schemeClr val="tx1">
                    <a:tint val="75000"/>
                  </a:schemeClr>
                </a:solidFill>
              </a:defRPr>
            </a:lvl5pPr>
            <a:lvl6pPr marL="3301898" indent="0">
              <a:buNone/>
              <a:defRPr sz="2311">
                <a:solidFill>
                  <a:schemeClr val="tx1">
                    <a:tint val="75000"/>
                  </a:schemeClr>
                </a:solidFill>
              </a:defRPr>
            </a:lvl6pPr>
            <a:lvl7pPr marL="3962278" indent="0">
              <a:buNone/>
              <a:defRPr sz="2311">
                <a:solidFill>
                  <a:schemeClr val="tx1">
                    <a:tint val="75000"/>
                  </a:schemeClr>
                </a:solidFill>
              </a:defRPr>
            </a:lvl7pPr>
            <a:lvl8pPr marL="4622658" indent="0">
              <a:buNone/>
              <a:defRPr sz="2311">
                <a:solidFill>
                  <a:schemeClr val="tx1">
                    <a:tint val="75000"/>
                  </a:schemeClr>
                </a:solidFill>
              </a:defRPr>
            </a:lvl8pPr>
            <a:lvl9pPr marL="5283037" indent="0">
              <a:buNone/>
              <a:defRPr sz="2311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5247D3-0A16-46A3-A2D5-99805CA5B9B9}" type="datetimeFigureOut">
              <a:rPr lang="ru-RU"/>
              <a:pPr>
                <a:defRPr/>
              </a:pPr>
              <a:t>20.09.2018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B7F04E-A732-43BA-BD18-1BED569FEC0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265212" y="3808766"/>
            <a:ext cx="1620738" cy="907820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971675" y="3808766"/>
            <a:ext cx="1620739" cy="907820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E1E250-FECF-43C7-8CF4-5FA565D9BEED}" type="datetimeFigureOut">
              <a:rPr lang="ru-RU"/>
              <a:pPr>
                <a:defRPr/>
              </a:pPr>
              <a:t>20.09.2018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DCAA3C-6D13-4651-8036-87CEAC12E07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2381" y="527404"/>
            <a:ext cx="5915025" cy="191470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3467" b="1"/>
            </a:lvl1pPr>
            <a:lvl2pPr marL="660380" indent="0">
              <a:buNone/>
              <a:defRPr sz="2889" b="1"/>
            </a:lvl2pPr>
            <a:lvl3pPr marL="1320759" indent="0">
              <a:buNone/>
              <a:defRPr sz="2600" b="1"/>
            </a:lvl3pPr>
            <a:lvl4pPr marL="1981139" indent="0">
              <a:buNone/>
              <a:defRPr sz="2311" b="1"/>
            </a:lvl4pPr>
            <a:lvl5pPr marL="2641519" indent="0">
              <a:buNone/>
              <a:defRPr sz="2311" b="1"/>
            </a:lvl5pPr>
            <a:lvl6pPr marL="3301898" indent="0">
              <a:buNone/>
              <a:defRPr sz="2311" b="1"/>
            </a:lvl6pPr>
            <a:lvl7pPr marL="3962278" indent="0">
              <a:buNone/>
              <a:defRPr sz="2311" b="1"/>
            </a:lvl7pPr>
            <a:lvl8pPr marL="4622658" indent="0">
              <a:buNone/>
              <a:defRPr sz="2311" b="1"/>
            </a:lvl8pPr>
            <a:lvl9pPr marL="5283037" indent="0">
              <a:buNone/>
              <a:defRPr sz="2311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3467" b="1"/>
            </a:lvl1pPr>
            <a:lvl2pPr marL="660380" indent="0">
              <a:buNone/>
              <a:defRPr sz="2889" b="1"/>
            </a:lvl2pPr>
            <a:lvl3pPr marL="1320759" indent="0">
              <a:buNone/>
              <a:defRPr sz="2600" b="1"/>
            </a:lvl3pPr>
            <a:lvl4pPr marL="1981139" indent="0">
              <a:buNone/>
              <a:defRPr sz="2311" b="1"/>
            </a:lvl4pPr>
            <a:lvl5pPr marL="2641519" indent="0">
              <a:buNone/>
              <a:defRPr sz="2311" b="1"/>
            </a:lvl5pPr>
            <a:lvl6pPr marL="3301898" indent="0">
              <a:buNone/>
              <a:defRPr sz="2311" b="1"/>
            </a:lvl6pPr>
            <a:lvl7pPr marL="3962278" indent="0">
              <a:buNone/>
              <a:defRPr sz="2311" b="1"/>
            </a:lvl7pPr>
            <a:lvl8pPr marL="4622658" indent="0">
              <a:buNone/>
              <a:defRPr sz="2311" b="1"/>
            </a:lvl8pPr>
            <a:lvl9pPr marL="5283037" indent="0">
              <a:buNone/>
              <a:defRPr sz="2311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D79AFA-26E9-42DC-A938-2781BBAF0D0E}" type="datetimeFigureOut">
              <a:rPr lang="ru-RU"/>
              <a:pPr>
                <a:defRPr/>
              </a:pPr>
              <a:t>20.09.2018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EFD2EF-722C-474C-99DE-A933C2342CF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077919-1DEF-46E3-ACAD-D23C58C08340}" type="datetimeFigureOut">
              <a:rPr lang="ru-RU"/>
              <a:pPr>
                <a:defRPr/>
              </a:pPr>
              <a:t>20.09.2018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BD6978-FB60-432F-B538-61843E84323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1F548B-2669-4E77-8DA2-F7DA2DDE169D}" type="datetimeFigureOut">
              <a:rPr lang="ru-RU"/>
              <a:pPr>
                <a:defRPr/>
              </a:pPr>
              <a:t>20.09.2018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872ED2-B26F-4BAE-BC0B-1571A0187F3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3" cy="2311400"/>
          </a:xfrm>
        </p:spPr>
        <p:txBody>
          <a:bodyPr anchor="b"/>
          <a:lstStyle>
            <a:lvl1pPr>
              <a:defRPr sz="4622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915543" y="1426281"/>
            <a:ext cx="3471863" cy="7039681"/>
          </a:xfrm>
        </p:spPr>
        <p:txBody>
          <a:bodyPr/>
          <a:lstStyle>
            <a:lvl1pPr>
              <a:defRPr sz="4622"/>
            </a:lvl1pPr>
            <a:lvl2pPr>
              <a:defRPr sz="4044"/>
            </a:lvl2pPr>
            <a:lvl3pPr>
              <a:defRPr sz="3467"/>
            </a:lvl3pPr>
            <a:lvl4pPr>
              <a:defRPr sz="2889"/>
            </a:lvl4pPr>
            <a:lvl5pPr>
              <a:defRPr sz="2889"/>
            </a:lvl5pPr>
            <a:lvl6pPr>
              <a:defRPr sz="2889"/>
            </a:lvl6pPr>
            <a:lvl7pPr>
              <a:defRPr sz="2889"/>
            </a:lvl7pPr>
            <a:lvl8pPr>
              <a:defRPr sz="2889"/>
            </a:lvl8pPr>
            <a:lvl9pPr>
              <a:defRPr sz="2889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3" cy="5505627"/>
          </a:xfrm>
        </p:spPr>
        <p:txBody>
          <a:bodyPr/>
          <a:lstStyle>
            <a:lvl1pPr marL="0" indent="0">
              <a:buNone/>
              <a:defRPr sz="2311"/>
            </a:lvl1pPr>
            <a:lvl2pPr marL="660380" indent="0">
              <a:buNone/>
              <a:defRPr sz="2022"/>
            </a:lvl2pPr>
            <a:lvl3pPr marL="1320759" indent="0">
              <a:buNone/>
              <a:defRPr sz="1733"/>
            </a:lvl3pPr>
            <a:lvl4pPr marL="1981139" indent="0">
              <a:buNone/>
              <a:defRPr sz="1444"/>
            </a:lvl4pPr>
            <a:lvl5pPr marL="2641519" indent="0">
              <a:buNone/>
              <a:defRPr sz="1444"/>
            </a:lvl5pPr>
            <a:lvl6pPr marL="3301898" indent="0">
              <a:buNone/>
              <a:defRPr sz="1444"/>
            </a:lvl6pPr>
            <a:lvl7pPr marL="3962278" indent="0">
              <a:buNone/>
              <a:defRPr sz="1444"/>
            </a:lvl7pPr>
            <a:lvl8pPr marL="4622658" indent="0">
              <a:buNone/>
              <a:defRPr sz="1444"/>
            </a:lvl8pPr>
            <a:lvl9pPr marL="5283037" indent="0">
              <a:buNone/>
              <a:defRPr sz="1444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E75925-3F53-4914-A0FA-ED7E7E32E834}" type="datetimeFigureOut">
              <a:rPr lang="ru-RU"/>
              <a:pPr>
                <a:defRPr/>
              </a:pPr>
              <a:t>20.09.2018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611B45-D9FD-4D39-A27B-2606F836469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3" cy="2311400"/>
          </a:xfrm>
        </p:spPr>
        <p:txBody>
          <a:bodyPr anchor="b"/>
          <a:lstStyle>
            <a:lvl1pPr>
              <a:defRPr sz="4622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915543" y="1426281"/>
            <a:ext cx="3471863" cy="7039681"/>
          </a:xfrm>
        </p:spPr>
        <p:txBody>
          <a:bodyPr/>
          <a:lstStyle>
            <a:lvl1pPr marL="0" indent="0">
              <a:buNone/>
              <a:defRPr sz="4622"/>
            </a:lvl1pPr>
            <a:lvl2pPr marL="660380" indent="0">
              <a:buNone/>
              <a:defRPr sz="4044"/>
            </a:lvl2pPr>
            <a:lvl3pPr marL="1320759" indent="0">
              <a:buNone/>
              <a:defRPr sz="3467"/>
            </a:lvl3pPr>
            <a:lvl4pPr marL="1981139" indent="0">
              <a:buNone/>
              <a:defRPr sz="2889"/>
            </a:lvl4pPr>
            <a:lvl5pPr marL="2641519" indent="0">
              <a:buNone/>
              <a:defRPr sz="2889"/>
            </a:lvl5pPr>
            <a:lvl6pPr marL="3301898" indent="0">
              <a:buNone/>
              <a:defRPr sz="2889"/>
            </a:lvl6pPr>
            <a:lvl7pPr marL="3962278" indent="0">
              <a:buNone/>
              <a:defRPr sz="2889"/>
            </a:lvl7pPr>
            <a:lvl8pPr marL="4622658" indent="0">
              <a:buNone/>
              <a:defRPr sz="2889"/>
            </a:lvl8pPr>
            <a:lvl9pPr marL="5283037" indent="0">
              <a:buNone/>
              <a:defRPr sz="2889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3" cy="5505627"/>
          </a:xfrm>
        </p:spPr>
        <p:txBody>
          <a:bodyPr/>
          <a:lstStyle>
            <a:lvl1pPr marL="0" indent="0">
              <a:buNone/>
              <a:defRPr sz="2311"/>
            </a:lvl1pPr>
            <a:lvl2pPr marL="660380" indent="0">
              <a:buNone/>
              <a:defRPr sz="2022"/>
            </a:lvl2pPr>
            <a:lvl3pPr marL="1320759" indent="0">
              <a:buNone/>
              <a:defRPr sz="1733"/>
            </a:lvl3pPr>
            <a:lvl4pPr marL="1981139" indent="0">
              <a:buNone/>
              <a:defRPr sz="1444"/>
            </a:lvl4pPr>
            <a:lvl5pPr marL="2641519" indent="0">
              <a:buNone/>
              <a:defRPr sz="1444"/>
            </a:lvl5pPr>
            <a:lvl6pPr marL="3301898" indent="0">
              <a:buNone/>
              <a:defRPr sz="1444"/>
            </a:lvl6pPr>
            <a:lvl7pPr marL="3962278" indent="0">
              <a:buNone/>
              <a:defRPr sz="1444"/>
            </a:lvl7pPr>
            <a:lvl8pPr marL="4622658" indent="0">
              <a:buNone/>
              <a:defRPr sz="1444"/>
            </a:lvl8pPr>
            <a:lvl9pPr marL="5283037" indent="0">
              <a:buNone/>
              <a:defRPr sz="1444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541A4E-D74C-4217-B81F-5192E900D817}" type="datetimeFigureOut">
              <a:rPr lang="ru-RU"/>
              <a:pPr>
                <a:defRPr/>
              </a:pPr>
              <a:t>20.09.2018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4DD351-7496-425A-A2DA-61AF1B3F024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1488" y="527050"/>
            <a:ext cx="5915025" cy="19145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71488" y="2636838"/>
            <a:ext cx="5915025" cy="62849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71488" y="9182100"/>
            <a:ext cx="1543050" cy="5270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733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833A3ECE-4B68-4F76-93B7-721B438BC4DE}" type="datetimeFigureOut">
              <a:rPr lang="ru-RU"/>
              <a:pPr>
                <a:defRPr/>
              </a:pPr>
              <a:t>20.09.2018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271713" y="9182100"/>
            <a:ext cx="2314575" cy="5270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733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4843463" y="9182100"/>
            <a:ext cx="1543050" cy="5270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733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C942F324-A85E-473A-980C-10E4B9E268F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0" r:id="rId2"/>
    <p:sldLayoutId id="2147483669" r:id="rId3"/>
    <p:sldLayoutId id="2147483668" r:id="rId4"/>
    <p:sldLayoutId id="2147483667" r:id="rId5"/>
    <p:sldLayoutId id="2147483666" r:id="rId6"/>
    <p:sldLayoutId id="2147483665" r:id="rId7"/>
    <p:sldLayoutId id="2147483664" r:id="rId8"/>
    <p:sldLayoutId id="2147483663" r:id="rId9"/>
    <p:sldLayoutId id="2147483662" r:id="rId10"/>
    <p:sldLayoutId id="2147483661" r:id="rId11"/>
  </p:sldLayoutIdLst>
  <p:txStyles>
    <p:titleStyle>
      <a:lvl1pPr algn="l" defTabSz="1319213" rtl="0" fontAlgn="base">
        <a:lnSpc>
          <a:spcPct val="90000"/>
        </a:lnSpc>
        <a:spcBef>
          <a:spcPct val="0"/>
        </a:spcBef>
        <a:spcAft>
          <a:spcPct val="0"/>
        </a:spcAft>
        <a:defRPr sz="63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1319213" rtl="0" fontAlgn="base">
        <a:lnSpc>
          <a:spcPct val="90000"/>
        </a:lnSpc>
        <a:spcBef>
          <a:spcPct val="0"/>
        </a:spcBef>
        <a:spcAft>
          <a:spcPct val="0"/>
        </a:spcAft>
        <a:defRPr sz="6300">
          <a:solidFill>
            <a:schemeClr val="tx1"/>
          </a:solidFill>
          <a:latin typeface="Calibri Light"/>
        </a:defRPr>
      </a:lvl2pPr>
      <a:lvl3pPr algn="l" defTabSz="1319213" rtl="0" fontAlgn="base">
        <a:lnSpc>
          <a:spcPct val="90000"/>
        </a:lnSpc>
        <a:spcBef>
          <a:spcPct val="0"/>
        </a:spcBef>
        <a:spcAft>
          <a:spcPct val="0"/>
        </a:spcAft>
        <a:defRPr sz="6300">
          <a:solidFill>
            <a:schemeClr val="tx1"/>
          </a:solidFill>
          <a:latin typeface="Calibri Light"/>
        </a:defRPr>
      </a:lvl3pPr>
      <a:lvl4pPr algn="l" defTabSz="1319213" rtl="0" fontAlgn="base">
        <a:lnSpc>
          <a:spcPct val="90000"/>
        </a:lnSpc>
        <a:spcBef>
          <a:spcPct val="0"/>
        </a:spcBef>
        <a:spcAft>
          <a:spcPct val="0"/>
        </a:spcAft>
        <a:defRPr sz="6300">
          <a:solidFill>
            <a:schemeClr val="tx1"/>
          </a:solidFill>
          <a:latin typeface="Calibri Light"/>
        </a:defRPr>
      </a:lvl4pPr>
      <a:lvl5pPr algn="l" defTabSz="1319213" rtl="0" fontAlgn="base">
        <a:lnSpc>
          <a:spcPct val="90000"/>
        </a:lnSpc>
        <a:spcBef>
          <a:spcPct val="0"/>
        </a:spcBef>
        <a:spcAft>
          <a:spcPct val="0"/>
        </a:spcAft>
        <a:defRPr sz="6300">
          <a:solidFill>
            <a:schemeClr val="tx1"/>
          </a:solidFill>
          <a:latin typeface="Calibri Light"/>
        </a:defRPr>
      </a:lvl5pPr>
      <a:lvl6pPr marL="457200" algn="l" defTabSz="1319213" rtl="0" fontAlgn="base">
        <a:lnSpc>
          <a:spcPct val="90000"/>
        </a:lnSpc>
        <a:spcBef>
          <a:spcPct val="0"/>
        </a:spcBef>
        <a:spcAft>
          <a:spcPct val="0"/>
        </a:spcAft>
        <a:defRPr sz="6300">
          <a:solidFill>
            <a:schemeClr val="tx1"/>
          </a:solidFill>
          <a:latin typeface="Calibri Light"/>
        </a:defRPr>
      </a:lvl6pPr>
      <a:lvl7pPr marL="914400" algn="l" defTabSz="1319213" rtl="0" fontAlgn="base">
        <a:lnSpc>
          <a:spcPct val="90000"/>
        </a:lnSpc>
        <a:spcBef>
          <a:spcPct val="0"/>
        </a:spcBef>
        <a:spcAft>
          <a:spcPct val="0"/>
        </a:spcAft>
        <a:defRPr sz="6300">
          <a:solidFill>
            <a:schemeClr val="tx1"/>
          </a:solidFill>
          <a:latin typeface="Calibri Light"/>
        </a:defRPr>
      </a:lvl7pPr>
      <a:lvl8pPr marL="1371600" algn="l" defTabSz="1319213" rtl="0" fontAlgn="base">
        <a:lnSpc>
          <a:spcPct val="90000"/>
        </a:lnSpc>
        <a:spcBef>
          <a:spcPct val="0"/>
        </a:spcBef>
        <a:spcAft>
          <a:spcPct val="0"/>
        </a:spcAft>
        <a:defRPr sz="6300">
          <a:solidFill>
            <a:schemeClr val="tx1"/>
          </a:solidFill>
          <a:latin typeface="Calibri Light"/>
        </a:defRPr>
      </a:lvl8pPr>
      <a:lvl9pPr marL="1828800" algn="l" defTabSz="1319213" rtl="0" fontAlgn="base">
        <a:lnSpc>
          <a:spcPct val="90000"/>
        </a:lnSpc>
        <a:spcBef>
          <a:spcPct val="0"/>
        </a:spcBef>
        <a:spcAft>
          <a:spcPct val="0"/>
        </a:spcAft>
        <a:defRPr sz="6300">
          <a:solidFill>
            <a:schemeClr val="tx1"/>
          </a:solidFill>
          <a:latin typeface="Calibri Light"/>
        </a:defRPr>
      </a:lvl9pPr>
    </p:titleStyle>
    <p:bodyStyle>
      <a:lvl1pPr marL="328613" indent="-328613" algn="l" defTabSz="1319213" rtl="0" fontAlgn="base">
        <a:lnSpc>
          <a:spcPct val="90000"/>
        </a:lnSpc>
        <a:spcBef>
          <a:spcPts val="1450"/>
        </a:spcBef>
        <a:spcAft>
          <a:spcPct val="0"/>
        </a:spcAft>
        <a:buFont typeface="Arial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89013" indent="-328613" algn="l" defTabSz="1319213" rtl="0" fontAlgn="base">
        <a:lnSpc>
          <a:spcPct val="90000"/>
        </a:lnSpc>
        <a:spcBef>
          <a:spcPts val="725"/>
        </a:spcBef>
        <a:spcAft>
          <a:spcPct val="0"/>
        </a:spcAft>
        <a:buFont typeface="Arial" charset="0"/>
        <a:buChar char="•"/>
        <a:defRPr sz="3400" kern="1200">
          <a:solidFill>
            <a:schemeClr val="tx1"/>
          </a:solidFill>
          <a:latin typeface="+mn-lt"/>
          <a:ea typeface="+mn-ea"/>
          <a:cs typeface="+mn-cs"/>
        </a:defRPr>
      </a:lvl2pPr>
      <a:lvl3pPr marL="1649413" indent="-328613" algn="l" defTabSz="1319213" rtl="0" fontAlgn="base">
        <a:lnSpc>
          <a:spcPct val="90000"/>
        </a:lnSpc>
        <a:spcBef>
          <a:spcPts val="725"/>
        </a:spcBef>
        <a:spcAft>
          <a:spcPct val="0"/>
        </a:spcAft>
        <a:buFont typeface="Arial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2309813" indent="-328613" algn="l" defTabSz="1319213" rtl="0" fontAlgn="base">
        <a:lnSpc>
          <a:spcPct val="90000"/>
        </a:lnSpc>
        <a:spcBef>
          <a:spcPts val="725"/>
        </a:spcBef>
        <a:spcAft>
          <a:spcPct val="0"/>
        </a:spcAft>
        <a:buFont typeface="Arial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4pPr>
      <a:lvl5pPr marL="2970213" indent="-328613" algn="l" defTabSz="1319213" rtl="0" fontAlgn="base">
        <a:lnSpc>
          <a:spcPct val="90000"/>
        </a:lnSpc>
        <a:spcBef>
          <a:spcPts val="725"/>
        </a:spcBef>
        <a:spcAft>
          <a:spcPct val="0"/>
        </a:spcAft>
        <a:buFont typeface="Arial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5pPr>
      <a:lvl6pPr marL="3632088" indent="-330190" algn="l" defTabSz="1320759" rtl="0" eaLnBrk="1" latinLnBrk="0" hangingPunct="1">
        <a:lnSpc>
          <a:spcPct val="90000"/>
        </a:lnSpc>
        <a:spcBef>
          <a:spcPts val="722"/>
        </a:spcBef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6pPr>
      <a:lvl7pPr marL="4292468" indent="-330190" algn="l" defTabSz="1320759" rtl="0" eaLnBrk="1" latinLnBrk="0" hangingPunct="1">
        <a:lnSpc>
          <a:spcPct val="90000"/>
        </a:lnSpc>
        <a:spcBef>
          <a:spcPts val="722"/>
        </a:spcBef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7pPr>
      <a:lvl8pPr marL="4952848" indent="-330190" algn="l" defTabSz="1320759" rtl="0" eaLnBrk="1" latinLnBrk="0" hangingPunct="1">
        <a:lnSpc>
          <a:spcPct val="90000"/>
        </a:lnSpc>
        <a:spcBef>
          <a:spcPts val="722"/>
        </a:spcBef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8pPr>
      <a:lvl9pPr marL="5613227" indent="-330190" algn="l" defTabSz="1320759" rtl="0" eaLnBrk="1" latinLnBrk="0" hangingPunct="1">
        <a:lnSpc>
          <a:spcPct val="90000"/>
        </a:lnSpc>
        <a:spcBef>
          <a:spcPts val="722"/>
        </a:spcBef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1320759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60380" algn="l" defTabSz="1320759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320759" algn="l" defTabSz="1320759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3pPr>
      <a:lvl4pPr marL="1981139" algn="l" defTabSz="1320759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4pPr>
      <a:lvl5pPr marL="2641519" algn="l" defTabSz="1320759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5pPr>
      <a:lvl6pPr marL="3301898" algn="l" defTabSz="1320759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6pPr>
      <a:lvl7pPr marL="3962278" algn="l" defTabSz="1320759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7pPr>
      <a:lvl8pPr marL="4622658" algn="l" defTabSz="1320759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8pPr>
      <a:lvl9pPr marL="5283037" algn="l" defTabSz="1320759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lgGrid">
          <a:fgClr>
            <a:schemeClr val="accent1">
              <a:lumMod val="20000"/>
              <a:lumOff val="80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Placeholder 1"/>
          <p:cNvSpPr>
            <a:spLocks noGrp="1"/>
          </p:cNvSpPr>
          <p:nvPr>
            <p:ph type="title"/>
          </p:nvPr>
        </p:nvSpPr>
        <p:spPr bwMode="auto">
          <a:xfrm>
            <a:off x="471488" y="527050"/>
            <a:ext cx="5915025" cy="1914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6838"/>
            <a:ext cx="5915025" cy="62849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2100"/>
            <a:ext cx="1543050" cy="5270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900" smtClean="0">
                <a:solidFill>
                  <a:prstClr val="black">
                    <a:tint val="75000"/>
                  </a:prstClr>
                </a:solidFill>
                <a:latin typeface="+mn-lt"/>
              </a:defRPr>
            </a:lvl1pPr>
          </a:lstStyle>
          <a:p>
            <a:pPr>
              <a:defRPr/>
            </a:pPr>
            <a:fld id="{279D3268-E862-4443-AF9A-A5456DC5DC8C}" type="datetimeFigureOut">
              <a:rPr lang="ru-RU"/>
              <a:pPr>
                <a:defRPr/>
              </a:pPr>
              <a:t>20.09.2018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2100"/>
            <a:ext cx="2314575" cy="5270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solidFill>
                  <a:prstClr val="black">
                    <a:tint val="75000"/>
                  </a:prst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2100"/>
            <a:ext cx="1543050" cy="5270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900" smtClean="0">
                <a:solidFill>
                  <a:prstClr val="black">
                    <a:tint val="75000"/>
                  </a:prstClr>
                </a:solidFill>
                <a:latin typeface="+mn-lt"/>
              </a:defRPr>
            </a:lvl1pPr>
          </a:lstStyle>
          <a:p>
            <a:pPr>
              <a:defRPr/>
            </a:pPr>
            <a:fld id="{2B9A7417-420A-42DB-BE98-4D7F1C8A595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81" r:id="rId2"/>
    <p:sldLayoutId id="2147483680" r:id="rId3"/>
    <p:sldLayoutId id="2147483679" r:id="rId4"/>
    <p:sldLayoutId id="2147483678" r:id="rId5"/>
    <p:sldLayoutId id="2147483677" r:id="rId6"/>
    <p:sldLayoutId id="2147483676" r:id="rId7"/>
    <p:sldLayoutId id="2147483675" r:id="rId8"/>
    <p:sldLayoutId id="2147483674" r:id="rId9"/>
    <p:sldLayoutId id="2147483673" r:id="rId10"/>
    <p:sldLayoutId id="2147483672" r:id="rId11"/>
  </p:sldLayoutIdLst>
  <p:txStyles>
    <p:titleStyle>
      <a:lvl1pPr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/>
        </a:defRPr>
      </a:lvl2pPr>
      <a:lvl3pPr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/>
        </a:defRPr>
      </a:lvl3pPr>
      <a:lvl4pPr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/>
        </a:defRPr>
      </a:lvl4pPr>
      <a:lvl5pPr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/>
        </a:defRPr>
      </a:lvl5pPr>
      <a:lvl6pPr marL="4572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/>
        </a:defRPr>
      </a:lvl6pPr>
      <a:lvl7pPr marL="9144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/>
        </a:defRPr>
      </a:lvl7pPr>
      <a:lvl8pPr marL="13716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/>
        </a:defRPr>
      </a:lvl8pPr>
      <a:lvl9pPr marL="18288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/>
        </a:defRPr>
      </a:lvl9pPr>
    </p:titleStyle>
    <p:bodyStyle>
      <a:lvl1pPr marL="171450" indent="-171450" algn="l" defTabSz="685800" rtl="0" fontAlgn="base">
        <a:lnSpc>
          <a:spcPct val="90000"/>
        </a:lnSpc>
        <a:spcBef>
          <a:spcPts val="750"/>
        </a:spcBef>
        <a:spcAft>
          <a:spcPct val="0"/>
        </a:spcAft>
        <a:buFont typeface="Arial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fontAlgn="base">
        <a:lnSpc>
          <a:spcPct val="90000"/>
        </a:lnSpc>
        <a:spcBef>
          <a:spcPts val="375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fontAlgn="base">
        <a:lnSpc>
          <a:spcPct val="90000"/>
        </a:lnSpc>
        <a:spcBef>
          <a:spcPts val="375"/>
        </a:spcBef>
        <a:spcAft>
          <a:spcPct val="0"/>
        </a:spcAft>
        <a:buFont typeface="Arial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fontAlgn="base">
        <a:lnSpc>
          <a:spcPct val="90000"/>
        </a:lnSpc>
        <a:spcBef>
          <a:spcPts val="375"/>
        </a:spcBef>
        <a:spcAft>
          <a:spcPct val="0"/>
        </a:spcAft>
        <a:buFont typeface="Arial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fontAlgn="base">
        <a:lnSpc>
          <a:spcPct val="90000"/>
        </a:lnSpc>
        <a:spcBef>
          <a:spcPts val="375"/>
        </a:spcBef>
        <a:spcAft>
          <a:spcPct val="0"/>
        </a:spcAft>
        <a:buFont typeface="Arial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1" name="Рисунок 1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10125" y="64389"/>
            <a:ext cx="2047875" cy="80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2" name="TextBox 3"/>
          <p:cNvSpPr txBox="1">
            <a:spLocks noChangeArrowheads="1"/>
          </p:cNvSpPr>
          <p:nvPr/>
        </p:nvSpPr>
        <p:spPr bwMode="auto">
          <a:xfrm>
            <a:off x="0" y="97061"/>
            <a:ext cx="4770438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200" b="1" dirty="0" smtClean="0">
                <a:solidFill>
                  <a:srgbClr val="1F4E79"/>
                </a:solidFill>
                <a:cs typeface="Arial" charset="0"/>
              </a:rPr>
              <a:t>Во время проведения экзамена</a:t>
            </a:r>
            <a:br>
              <a:rPr lang="ru-RU" sz="2200" b="1" dirty="0" smtClean="0">
                <a:solidFill>
                  <a:srgbClr val="1F4E79"/>
                </a:solidFill>
                <a:cs typeface="Arial" charset="0"/>
              </a:rPr>
            </a:br>
            <a:r>
              <a:rPr lang="ru-RU" sz="2200" b="1" dirty="0" smtClean="0">
                <a:solidFill>
                  <a:srgbClr val="1F4E79"/>
                </a:solidFill>
                <a:cs typeface="Arial" charset="0"/>
              </a:rPr>
              <a:t>ЗАПРЕЩАЕТСЯ</a:t>
            </a:r>
            <a:endParaRPr lang="ru-RU" sz="2200" b="1" dirty="0">
              <a:solidFill>
                <a:srgbClr val="1F4E79"/>
              </a:solidFill>
              <a:cs typeface="Arial" charset="0"/>
            </a:endParaRPr>
          </a:p>
        </p:txBody>
      </p:sp>
      <p:sp>
        <p:nvSpPr>
          <p:cNvPr id="25623" name="TextBox 12"/>
          <p:cNvSpPr txBox="1">
            <a:spLocks noChangeArrowheads="1"/>
          </p:cNvSpPr>
          <p:nvPr/>
        </p:nvSpPr>
        <p:spPr bwMode="auto">
          <a:xfrm>
            <a:off x="614087" y="8308905"/>
            <a:ext cx="2400209" cy="1323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2000" b="1" dirty="0" smtClean="0">
                <a:latin typeface="Calibri" pitchFamily="34" charset="0"/>
              </a:rPr>
              <a:t>за наличие</a:t>
            </a:r>
            <a:br>
              <a:rPr lang="ru-RU" sz="2000" b="1" dirty="0" smtClean="0">
                <a:latin typeface="Calibri" pitchFamily="34" charset="0"/>
              </a:rPr>
            </a:br>
            <a:r>
              <a:rPr lang="ru-RU" sz="2000" b="1" dirty="0" smtClean="0">
                <a:latin typeface="Calibri" pitchFamily="34" charset="0"/>
              </a:rPr>
              <a:t>средств связи,</a:t>
            </a:r>
            <a:br>
              <a:rPr lang="ru-RU" sz="2000" b="1" dirty="0" smtClean="0">
                <a:latin typeface="Calibri" pitchFamily="34" charset="0"/>
              </a:rPr>
            </a:br>
            <a:r>
              <a:rPr lang="ru-RU" sz="2000" b="1" dirty="0" smtClean="0">
                <a:latin typeface="Calibri" pitchFamily="34" charset="0"/>
              </a:rPr>
              <a:t>фото-, аудио-</a:t>
            </a:r>
            <a:br>
              <a:rPr lang="ru-RU" sz="2000" b="1" dirty="0" smtClean="0">
                <a:latin typeface="Calibri" pitchFamily="34" charset="0"/>
              </a:rPr>
            </a:br>
            <a:r>
              <a:rPr lang="ru-RU" sz="2000" b="1" dirty="0" smtClean="0">
                <a:latin typeface="Calibri" pitchFamily="34" charset="0"/>
              </a:rPr>
              <a:t>и видеоаппаратуры</a:t>
            </a:r>
            <a:endParaRPr lang="ru-RU" sz="2000" b="1" dirty="0">
              <a:latin typeface="Calibri" pitchFamily="34" charset="0"/>
            </a:endParaRPr>
          </a:p>
        </p:txBody>
      </p:sp>
      <p:pic>
        <p:nvPicPr>
          <p:cNvPr id="25615" name="Рисунок 38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87066" y="1000158"/>
            <a:ext cx="1251488" cy="1043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" name="Рисунок 21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-1" y="1259828"/>
            <a:ext cx="6858000" cy="310515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21499" y="2437471"/>
            <a:ext cx="150060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b="1" dirty="0" smtClean="0"/>
              <a:t>разговаривать</a:t>
            </a:r>
            <a:endParaRPr lang="ru-RU" sz="1400" b="1" dirty="0"/>
          </a:p>
        </p:txBody>
      </p:sp>
      <p:sp>
        <p:nvSpPr>
          <p:cNvPr id="25" name="TextBox 24"/>
          <p:cNvSpPr txBox="1"/>
          <p:nvPr/>
        </p:nvSpPr>
        <p:spPr>
          <a:xfrm>
            <a:off x="63602" y="3992156"/>
            <a:ext cx="260609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b="1" dirty="0" smtClean="0"/>
              <a:t>обмениваться предметами</a:t>
            </a:r>
            <a:endParaRPr lang="ru-RU" sz="1400" b="1" dirty="0"/>
          </a:p>
        </p:txBody>
      </p:sp>
      <p:sp>
        <p:nvSpPr>
          <p:cNvPr id="26" name="TextBox 25"/>
          <p:cNvSpPr txBox="1"/>
          <p:nvPr/>
        </p:nvSpPr>
        <p:spPr>
          <a:xfrm>
            <a:off x="2725295" y="3895483"/>
            <a:ext cx="98411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b="1" dirty="0" smtClean="0"/>
              <a:t>вставать</a:t>
            </a:r>
            <a:br>
              <a:rPr lang="ru-RU" sz="1400" b="1" dirty="0" smtClean="0"/>
            </a:br>
            <a:r>
              <a:rPr lang="ru-RU" sz="1400" b="1" dirty="0" smtClean="0"/>
              <a:t>с места</a:t>
            </a:r>
            <a:endParaRPr lang="ru-RU" sz="1400" b="1" dirty="0"/>
          </a:p>
        </p:txBody>
      </p:sp>
      <p:sp>
        <p:nvSpPr>
          <p:cNvPr id="27" name="TextBox 26"/>
          <p:cNvSpPr txBox="1"/>
          <p:nvPr/>
        </p:nvSpPr>
        <p:spPr>
          <a:xfrm>
            <a:off x="3127357" y="2231660"/>
            <a:ext cx="181453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b="1" dirty="0" smtClean="0"/>
              <a:t>фотографировать</a:t>
            </a:r>
            <a:endParaRPr lang="ru-RU" sz="1400" b="1" dirty="0"/>
          </a:p>
        </p:txBody>
      </p:sp>
      <p:sp>
        <p:nvSpPr>
          <p:cNvPr id="28" name="TextBox 27"/>
          <p:cNvSpPr txBox="1"/>
          <p:nvPr/>
        </p:nvSpPr>
        <p:spPr>
          <a:xfrm>
            <a:off x="4825939" y="1243448"/>
            <a:ext cx="1802929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b="1" dirty="0" smtClean="0"/>
              <a:t>выносить</a:t>
            </a:r>
            <a:br>
              <a:rPr lang="ru-RU" sz="1400" b="1" dirty="0" smtClean="0"/>
            </a:br>
            <a:r>
              <a:rPr lang="ru-RU" sz="1400" b="1" dirty="0" smtClean="0"/>
              <a:t>экзаменационные</a:t>
            </a:r>
            <a:br>
              <a:rPr lang="ru-RU" sz="1400" b="1" dirty="0" smtClean="0"/>
            </a:br>
            <a:r>
              <a:rPr lang="ru-RU" sz="1400" b="1" dirty="0" smtClean="0"/>
              <a:t>материалы</a:t>
            </a:r>
            <a:endParaRPr lang="ru-RU" sz="1400" b="1" dirty="0"/>
          </a:p>
        </p:txBody>
      </p:sp>
      <p:sp>
        <p:nvSpPr>
          <p:cNvPr id="29" name="TextBox 28"/>
          <p:cNvSpPr txBox="1"/>
          <p:nvPr/>
        </p:nvSpPr>
        <p:spPr>
          <a:xfrm>
            <a:off x="5315142" y="2437471"/>
            <a:ext cx="164724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b="1" dirty="0" smtClean="0"/>
              <a:t>пересаживаться</a:t>
            </a:r>
            <a:endParaRPr lang="ru-RU" sz="1400" b="1" dirty="0"/>
          </a:p>
        </p:txBody>
      </p:sp>
      <p:grpSp>
        <p:nvGrpSpPr>
          <p:cNvPr id="30" name="Группа 29"/>
          <p:cNvGrpSpPr/>
          <p:nvPr/>
        </p:nvGrpSpPr>
        <p:grpSpPr>
          <a:xfrm>
            <a:off x="1130594" y="4826963"/>
            <a:ext cx="4596810" cy="1097909"/>
            <a:chOff x="1802176" y="8310073"/>
            <a:chExt cx="3625671" cy="1097909"/>
          </a:xfrm>
        </p:grpSpPr>
        <p:grpSp>
          <p:nvGrpSpPr>
            <p:cNvPr id="31" name="Группа 30"/>
            <p:cNvGrpSpPr/>
            <p:nvPr/>
          </p:nvGrpSpPr>
          <p:grpSpPr>
            <a:xfrm>
              <a:off x="1802176" y="8310073"/>
              <a:ext cx="3567448" cy="1097909"/>
              <a:chOff x="1051755" y="8345290"/>
              <a:chExt cx="5497810" cy="1302385"/>
            </a:xfrm>
          </p:grpSpPr>
          <p:sp>
            <p:nvSpPr>
              <p:cNvPr id="34" name="Прямоугольник 33"/>
              <p:cNvSpPr/>
              <p:nvPr/>
            </p:nvSpPr>
            <p:spPr>
              <a:xfrm>
                <a:off x="1051755" y="8345290"/>
                <a:ext cx="5497810" cy="1302385"/>
              </a:xfrm>
              <a:prstGeom prst="rect">
                <a:avLst/>
              </a:prstGeom>
              <a:solidFill>
                <a:schemeClr val="bg1"/>
              </a:solidFill>
              <a:ln w="8255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pic>
            <p:nvPicPr>
              <p:cNvPr id="33" name="Рисунок 32"/>
              <p:cNvPicPr>
                <a:picLocks noChangeAspect="1"/>
              </p:cNvPicPr>
              <p:nvPr/>
            </p:nvPicPr>
            <p:blipFill rotWithShape="1">
              <a:blip r:embed="rId5"/>
              <a:srcRect l="7377" t="11450" r="70250" b="11402"/>
              <a:stretch/>
            </p:blipFill>
            <p:spPr>
              <a:xfrm>
                <a:off x="1120462" y="8397525"/>
                <a:ext cx="944860" cy="1094705"/>
              </a:xfrm>
              <a:prstGeom prst="rect">
                <a:avLst/>
              </a:prstGeom>
            </p:spPr>
          </p:pic>
        </p:grpSp>
        <p:sp>
          <p:nvSpPr>
            <p:cNvPr id="32" name="TextBox 31"/>
            <p:cNvSpPr txBox="1"/>
            <p:nvPr/>
          </p:nvSpPr>
          <p:spPr>
            <a:xfrm>
              <a:off x="2153489" y="8385172"/>
              <a:ext cx="3274358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ru-RU" b="1" dirty="0" smtClean="0">
                  <a:solidFill>
                    <a:srgbClr val="FF0000"/>
                  </a:solidFill>
                </a:rPr>
                <a:t>ВНИМАНИЕ!!!</a:t>
              </a:r>
              <a:br>
                <a:rPr lang="ru-RU" b="1" dirty="0" smtClean="0">
                  <a:solidFill>
                    <a:srgbClr val="FF0000"/>
                  </a:solidFill>
                </a:rPr>
              </a:br>
              <a:r>
                <a:rPr lang="ru-RU" b="1" dirty="0" smtClean="0">
                  <a:solidFill>
                    <a:srgbClr val="FF0000"/>
                  </a:solidFill>
                </a:rPr>
                <a:t>УДАЛЕНИЕ С ЭКЗАМЕНА!</a:t>
              </a:r>
              <a:br>
                <a:rPr lang="ru-RU" b="1" dirty="0" smtClean="0">
                  <a:solidFill>
                    <a:srgbClr val="FF0000"/>
                  </a:solidFill>
                </a:rPr>
              </a:br>
              <a:r>
                <a:rPr lang="ru-RU" b="1" dirty="0" smtClean="0">
                  <a:solidFill>
                    <a:srgbClr val="FF0000"/>
                  </a:solidFill>
                </a:rPr>
                <a:t>АННУЛИРОВАНИЕ РЕЗУЛЬТАТА!</a:t>
              </a:r>
              <a:endParaRPr lang="ru-RU" b="1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18" name="Группа 17"/>
          <p:cNvGrpSpPr/>
          <p:nvPr/>
        </p:nvGrpSpPr>
        <p:grpSpPr>
          <a:xfrm>
            <a:off x="853320" y="6284140"/>
            <a:ext cx="1970468" cy="1745956"/>
            <a:chOff x="888642" y="6266919"/>
            <a:chExt cx="1970468" cy="1970468"/>
          </a:xfrm>
        </p:grpSpPr>
        <p:pic>
          <p:nvPicPr>
            <p:cNvPr id="25622" name="Рисунок 10"/>
            <p:cNvPicPr>
              <a:picLocks noChangeAspect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888642" y="6362109"/>
              <a:ext cx="1906940" cy="18037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9" name="Рисунок 8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888642" y="6266919"/>
              <a:ext cx="1970468" cy="1970468"/>
            </a:xfrm>
            <a:prstGeom prst="rect">
              <a:avLst/>
            </a:prstGeom>
          </p:spPr>
        </p:pic>
      </p:grpSp>
      <p:sp>
        <p:nvSpPr>
          <p:cNvPr id="36" name="TextBox 12"/>
          <p:cNvSpPr txBox="1">
            <a:spLocks noChangeArrowheads="1"/>
          </p:cNvSpPr>
          <p:nvPr/>
        </p:nvSpPr>
        <p:spPr bwMode="auto">
          <a:xfrm>
            <a:off x="3507977" y="8254608"/>
            <a:ext cx="2989024" cy="1631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2000" b="1" dirty="0" smtClean="0">
                <a:latin typeface="Calibri" pitchFamily="34" charset="0"/>
              </a:rPr>
              <a:t>за наличие</a:t>
            </a:r>
            <a:br>
              <a:rPr lang="ru-RU" sz="2000" b="1" dirty="0" smtClean="0">
                <a:latin typeface="Calibri" pitchFamily="34" charset="0"/>
              </a:rPr>
            </a:br>
            <a:r>
              <a:rPr lang="ru-RU" sz="2000" b="1" dirty="0" smtClean="0">
                <a:latin typeface="Calibri" pitchFamily="34" charset="0"/>
              </a:rPr>
              <a:t>справочных материалов,</a:t>
            </a:r>
            <a:br>
              <a:rPr lang="ru-RU" sz="2000" b="1" dirty="0" smtClean="0">
                <a:latin typeface="Calibri" pitchFamily="34" charset="0"/>
              </a:rPr>
            </a:br>
            <a:r>
              <a:rPr lang="ru-RU" sz="2000" b="1" dirty="0" smtClean="0">
                <a:latin typeface="Calibri" pitchFamily="34" charset="0"/>
              </a:rPr>
              <a:t>письменных заметок и</a:t>
            </a:r>
            <a:br>
              <a:rPr lang="ru-RU" sz="2000" b="1" dirty="0" smtClean="0">
                <a:latin typeface="Calibri" pitchFamily="34" charset="0"/>
              </a:rPr>
            </a:br>
            <a:r>
              <a:rPr lang="ru-RU" sz="2000" b="1" dirty="0" smtClean="0">
                <a:latin typeface="Calibri" pitchFamily="34" charset="0"/>
              </a:rPr>
              <a:t>иных средств хранения</a:t>
            </a:r>
            <a:br>
              <a:rPr lang="ru-RU" sz="2000" b="1" dirty="0" smtClean="0">
                <a:latin typeface="Calibri" pitchFamily="34" charset="0"/>
              </a:rPr>
            </a:br>
            <a:r>
              <a:rPr lang="ru-RU" sz="2000" b="1" dirty="0" smtClean="0">
                <a:latin typeface="Calibri" pitchFamily="34" charset="0"/>
              </a:rPr>
              <a:t>и передачи информации</a:t>
            </a:r>
            <a:endParaRPr lang="ru-RU" sz="2000" b="1" dirty="0">
              <a:latin typeface="Calibri" pitchFamily="34" charset="0"/>
            </a:endParaRPr>
          </a:p>
        </p:txBody>
      </p:sp>
      <p:pic>
        <p:nvPicPr>
          <p:cNvPr id="17" name="Рисунок 16"/>
          <p:cNvPicPr>
            <a:picLocks noChangeAspect="1"/>
          </p:cNvPicPr>
          <p:nvPr/>
        </p:nvPicPr>
        <p:blipFill rotWithShape="1">
          <a:blip r:embed="rId8"/>
          <a:srcRect b="32498"/>
          <a:stretch/>
        </p:blipFill>
        <p:spPr>
          <a:xfrm>
            <a:off x="3873731" y="6223270"/>
            <a:ext cx="2345015" cy="18068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295841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77</TotalTime>
  <Words>17</Words>
  <Application>Microsoft Office PowerPoint</Application>
  <PresentationFormat>Лист A4 (210x297 мм)</PresentationFormat>
  <Paragraphs>10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Тема Office</vt:lpstr>
      <vt:lpstr>1_Тема Office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Q16</dc:creator>
  <cp:lastModifiedBy>Бойко Татьяна Николаевна</cp:lastModifiedBy>
  <cp:revision>14</cp:revision>
  <dcterms:created xsi:type="dcterms:W3CDTF">2018-09-18T14:11:23Z</dcterms:created>
  <dcterms:modified xsi:type="dcterms:W3CDTF">2018-09-20T10:54:06Z</dcterms:modified>
</cp:coreProperties>
</file>