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65" r:id="rId9"/>
    <p:sldId id="258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8346C9-845A-41D8-8E9A-6695D81E6223}" type="datetimeFigureOut">
              <a:rPr lang="ru-RU" smtClean="0"/>
              <a:pPr/>
              <a:t>09.11.2013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D8503D-B9F9-442F-9ED6-EFADB00FF1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B%D0%BE%D0%B7%D0%B0%D0%BD%D0%BD%D0%B0" TargetMode="External"/><Relationship Id="rId3" Type="http://schemas.openxmlformats.org/officeDocument/2006/relationships/hyperlink" Target="http://ru.wikipedia.org/wiki/1913_%D0%B3%D0%BE%D0%B4" TargetMode="External"/><Relationship Id="rId7" Type="http://schemas.openxmlformats.org/officeDocument/2006/relationships/hyperlink" Target="http://ru.wikipedia.org/wiki/%D0%A1%D0%B5%D1%83%D0%BB" TargetMode="External"/><Relationship Id="rId2" Type="http://schemas.openxmlformats.org/officeDocument/2006/relationships/hyperlink" Target="http://ru.wikipedia.org/wiki/%D0%9A%D1%83%D0%B1%D0%B5%D1%80%D1%82%D0%B5%D0%BD,_%D0%9F%D1%8C%D0%B5%D1%80_%D0%B4%D0%B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1988_%D0%B3%D0%BE%D0%B4" TargetMode="External"/><Relationship Id="rId5" Type="http://schemas.openxmlformats.org/officeDocument/2006/relationships/hyperlink" Target="http://ru.wikipedia.org/wiki/1920_%D0%B3%D0%BE%D0%B4" TargetMode="External"/><Relationship Id="rId4" Type="http://schemas.openxmlformats.org/officeDocument/2006/relationships/hyperlink" Target="http://ru.wikipedia.org/wiki/%D0%90%D0%BD%D1%82%D0%B2%D0%B5%D1%80%D0%BF%D0%B5%D0%BD" TargetMode="External"/><Relationship Id="rId9" Type="http://schemas.openxmlformats.org/officeDocument/2006/relationships/hyperlink" Target="http://ru.wikipedia.org/wiki/%D0%A8%D0%B2%D0%B5%D0%B9%D1%86%D0%B0%D1%80%D0%B8%D1%8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E%D0%BB%D0%B8%D0%BC%D0%BF%D0%B8%D0%B9%D1%81%D0%BA%D0%B0%D1%8F_%D0%BC%D0%B5%D0%B4%D0%B0%D0%BB%D1%8C" TargetMode="External"/><Relationship Id="rId3" Type="http://schemas.openxmlformats.org/officeDocument/2006/relationships/hyperlink" Target="http://ru.wikipedia.org/wiki/%D0%9E%D0%BB%D0%B8%D0%BC%D0%BF%D0%B8%D0%B9%D1%81%D0%BA%D0%B8%D0%B5_%D0%B8%D0%B3%D1%80%D1%8B" TargetMode="External"/><Relationship Id="rId7" Type="http://schemas.openxmlformats.org/officeDocument/2006/relationships/hyperlink" Target="http://ru.wikipedia.org/wiki/%D0%92%D0%B8%D0%BB%D1%81,_%D0%AF%D0%BD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E%D0%BB%D0%B8%D0%BC%D0%BF%D0%B8%D0%B9%D1%81%D0%BA%D0%B8%D0%B9_%D1%81%D1%82%D0%B0%D0%B4%D0%B8%D0%BE%D0%BD_(%D0%90%D0%BC%D1%81%D1%82%D0%B5%D1%80%D0%B4%D0%B0%D0%BC)" TargetMode="External"/><Relationship Id="rId5" Type="http://schemas.openxmlformats.org/officeDocument/2006/relationships/hyperlink" Target="http://ru.wikipedia.org/wiki/%D0%90%D0%BC%D1%81%D1%82%D0%B5%D1%80%D0%B4%D0%B0%D0%BC" TargetMode="External"/><Relationship Id="rId10" Type="http://schemas.openxmlformats.org/officeDocument/2006/relationships/hyperlink" Target="http://ru.wikipedia.org/wiki/%D0%9B%D0%B5%D1%82%D0%BD%D0%B8%D0%B5_%D0%9E%D0%BB%D0%B8%D0%BC%D0%BF%D0%B8%D0%B9%D1%81%D0%BA%D0%B8%D0%B5_%D0%B8%D0%B3%D1%80%D1%8B_1932" TargetMode="External"/><Relationship Id="rId4" Type="http://schemas.openxmlformats.org/officeDocument/2006/relationships/hyperlink" Target="http://ru.wikipedia.org/wiki/%D0%9B%D0%B5%D1%82%D0%BD%D0%B8%D0%B5_%D0%9E%D0%BB%D0%B8%D0%BC%D0%BF%D0%B8%D0%B9%D1%81%D0%BA%D0%B8%D0%B5_%D0%B8%D0%B3%D1%80%D1%8B_1928" TargetMode="External"/><Relationship Id="rId9" Type="http://schemas.openxmlformats.org/officeDocument/2006/relationships/hyperlink" Target="http://ru.wikipedia.org/wiki/%D0%9A%D0%BE%D0%BD%D0%BA%D1%83%D1%80%D1%81%D1%8B_%D0%B8%D1%81%D0%BA%D1%83%D1%81%D1%81%D1%82%D0%B2_%D0%BD%D0%B0_%D0%9E%D0%BB%D0%B8%D0%BC%D0%BF%D0%B8%D0%B9%D1%81%D0%BA%D0%B8%D1%85_%D0%B8%D0%B3%D1%80%D0%B0%D1%8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48_%D0%B3%D0%BE%D0%B4" TargetMode="External"/><Relationship Id="rId3" Type="http://schemas.openxmlformats.org/officeDocument/2006/relationships/hyperlink" Target="http://ru.wikipedia.org/wiki/%D0%91%D0%B5%D1%80%D0%BB%D0%B8%D0%BD" TargetMode="External"/><Relationship Id="rId7" Type="http://schemas.openxmlformats.org/officeDocument/2006/relationships/hyperlink" Target="http://ru.wikipedia.org/wiki/1936" TargetMode="External"/><Relationship Id="rId2" Type="http://schemas.openxmlformats.org/officeDocument/2006/relationships/hyperlink" Target="http://ru.wikipedia.org/wiki/%D0%9B%D0%B5%D1%82%D0%BD%D0%B8%D0%B5_%D0%9E%D0%BB%D0%B8%D0%BC%D0%BF%D0%B8%D0%B9%D1%81%D0%BA%D0%B8%D0%B5_%D0%B8%D0%B3%D1%80%D1%8B_193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7%D0%B8%D0%BC%D0%BD%D0%B8%D0%B5_%D0%9E%D0%BB%D0%B8%D0%BC%D0%BF%D0%B8%D0%B9%D1%81%D0%BA%D0%B8%D0%B5_%D0%B8%D0%B3%D1%80%D1%8B" TargetMode="External"/><Relationship Id="rId11" Type="http://schemas.openxmlformats.org/officeDocument/2006/relationships/hyperlink" Target="http://ru.wikipedia.org/w/index.php?title=%D0%9C%D0%BE%D1%80%D0%B3%D0%B5%D0%B4%D0%B0%D0%BB&amp;action=edit&amp;redlink=1" TargetMode="External"/><Relationship Id="rId5" Type="http://schemas.openxmlformats.org/officeDocument/2006/relationships/hyperlink" Target="http://ru.wikipedia.org/wiki/%D0%9E%D0%BB%D0%B8%D0%BC%D0%BF%D0%B8%D1%8F" TargetMode="External"/><Relationship Id="rId10" Type="http://schemas.openxmlformats.org/officeDocument/2006/relationships/hyperlink" Target="http://ru.wikipedia.org/wiki/%D0%9E%D1%81%D0%BB%D0%BE" TargetMode="External"/><Relationship Id="rId4" Type="http://schemas.openxmlformats.org/officeDocument/2006/relationships/hyperlink" Target="http://ru.wikipedia.org/wiki/%D0%9B%D0%B0%D0%BC%D0%BF%D0%B0%D0%B4%D0%BE%D0%B4%D1%80%D0%BE%D0%BC%D0%B8%D1%8F" TargetMode="External"/><Relationship Id="rId9" Type="http://schemas.openxmlformats.org/officeDocument/2006/relationships/hyperlink" Target="http://ru.wikipedia.org/wiki/1952_%D0%B3%D0%BE%D0%B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692696"/>
            <a:ext cx="5242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«Из истории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1916832"/>
            <a:ext cx="6845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портивных игр.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8309" y="2967335"/>
            <a:ext cx="5907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Олимпийские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0429" y="4077072"/>
            <a:ext cx="30107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гры»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5229200"/>
            <a:ext cx="8526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Учитель английского языка МБОУ ООШ № 25 Краснодарского</a:t>
            </a:r>
          </a:p>
          <a:p>
            <a:pPr algn="ctr"/>
            <a:r>
              <a:rPr lang="ru-RU" b="1" dirty="0" smtClean="0"/>
              <a:t>Края, Кущевского района, х. Большая Лопатина, </a:t>
            </a:r>
          </a:p>
          <a:p>
            <a:pPr algn="ctr"/>
            <a:r>
              <a:rPr lang="ru-RU" b="1" dirty="0" smtClean="0"/>
              <a:t>Савило Светлана Алексеевна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азы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4076700" cy="3362325"/>
          </a:xfrm>
          <a:prstGeom prst="rect">
            <a:avLst/>
          </a:prstGeom>
        </p:spPr>
      </p:pic>
      <p:pic>
        <p:nvPicPr>
          <p:cNvPr id="3" name="Рисунок 2" descr="вазы 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332656"/>
            <a:ext cx="4636052" cy="3392747"/>
          </a:xfrm>
          <a:prstGeom prst="rect">
            <a:avLst/>
          </a:prstGeom>
        </p:spPr>
      </p:pic>
      <p:pic>
        <p:nvPicPr>
          <p:cNvPr id="4" name="Рисунок 3" descr="вазы 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7" y="3717032"/>
            <a:ext cx="4259761" cy="2775944"/>
          </a:xfrm>
          <a:prstGeom prst="rect">
            <a:avLst/>
          </a:prstGeom>
        </p:spPr>
      </p:pic>
      <p:pic>
        <p:nvPicPr>
          <p:cNvPr id="5" name="Рисунок 4" descr="вазы 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548854"/>
            <a:ext cx="3846984" cy="2944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ла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850900"/>
            <a:ext cx="7620000" cy="5156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71800" y="6093296"/>
            <a:ext cx="2771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Олимпийский флаг</a:t>
            </a:r>
            <a:endParaRPr lang="ru-RU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Флаг представляет собой белое шёлковое полотнище с олимпийской эмблемой, вышитой на нём. Эмблема придумана </a:t>
            </a:r>
            <a:r>
              <a:rPr lang="ru-RU" sz="2400" b="1" dirty="0" smtClean="0">
                <a:hlinkClick r:id="rId2" tooltip="Кубертен, Пьер де"/>
              </a:rPr>
              <a:t>Пьером де Кубертеном</a:t>
            </a:r>
            <a:r>
              <a:rPr lang="ru-RU" sz="2400" b="1" dirty="0" smtClean="0"/>
              <a:t> в </a:t>
            </a:r>
            <a:r>
              <a:rPr lang="ru-RU" sz="2400" b="1" dirty="0" smtClean="0">
                <a:hlinkClick r:id="rId3" tooltip="1913 год"/>
              </a:rPr>
              <a:t>1913 году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2204864"/>
            <a:ext cx="770485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Олимпийская эмблема и Олимпийский флаг впервые были представлены на VII летних Олимпийских играх в </a:t>
            </a:r>
            <a:r>
              <a:rPr lang="ru-RU" sz="2400" b="1" dirty="0" smtClean="0">
                <a:hlinkClick r:id="rId4" tooltip="Антверпен"/>
              </a:rPr>
              <a:t>Антверпене</a:t>
            </a:r>
            <a:r>
              <a:rPr lang="ru-RU" sz="2400" b="1" dirty="0" smtClean="0"/>
              <a:t> в </a:t>
            </a:r>
            <a:r>
              <a:rPr lang="ru-RU" sz="2400" b="1" dirty="0" smtClean="0">
                <a:hlinkClick r:id="rId5" tooltip="1920 год"/>
              </a:rPr>
              <a:t>1920 году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Флаг 1920 года, представленный на Олимпийских играх в Антверпене, был сменён на новый олимпийский флаг в </a:t>
            </a:r>
            <a:r>
              <a:rPr lang="ru-RU" sz="2400" b="1" dirty="0" smtClean="0">
                <a:hlinkClick r:id="rId6" tooltip="1988 год"/>
              </a:rPr>
              <a:t>1988 году</a:t>
            </a:r>
            <a:r>
              <a:rPr lang="ru-RU" sz="2400" b="1" dirty="0" smtClean="0"/>
              <a:t>, представленный на XXIV Олимпийских играх в </a:t>
            </a:r>
            <a:r>
              <a:rPr lang="ru-RU" sz="2400" b="1" dirty="0" smtClean="0">
                <a:hlinkClick r:id="rId7" tooltip="Сеул"/>
              </a:rPr>
              <a:t>Сеуле</a:t>
            </a:r>
            <a:r>
              <a:rPr lang="ru-RU" sz="2400" b="1" dirty="0" smtClean="0"/>
              <a:t>. Старый флаг ныне хранится в музее Олимпийских игр в </a:t>
            </a:r>
            <a:r>
              <a:rPr lang="ru-RU" sz="2400" b="1" dirty="0" smtClean="0">
                <a:hlinkClick r:id="rId8" tooltip="Лозанна"/>
              </a:rPr>
              <a:t>Лозанне</a:t>
            </a:r>
            <a:r>
              <a:rPr lang="ru-RU" sz="2400" b="1" dirty="0" smtClean="0"/>
              <a:t> в </a:t>
            </a:r>
            <a:r>
              <a:rPr lang="ru-RU" sz="2400" b="1" dirty="0" smtClean="0">
                <a:hlinkClick r:id="rId9" tooltip="Швейцария"/>
              </a:rPr>
              <a:t>Швейцарии</a:t>
            </a:r>
            <a:endParaRPr lang="ru-RU" sz="24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79208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Флаг олимпийского движения представляет собой белое поле, в центре которого помещается Олимпийская эмблема: 5 переплетённых колец, расположенных в два ряда (три в верхнем, два в нижнем). Цвета колец (слева направо): голубое, чёрное, красное; жёлтое, зелёное.</a:t>
            </a:r>
          </a:p>
          <a:p>
            <a:pPr algn="ctr"/>
            <a:r>
              <a:rPr lang="ru-RU" sz="2400" b="1" dirty="0" smtClean="0"/>
              <a:t>Кольца символизируют союз (единство) пяти частей света и всемирный характер Олимпийских Игр.</a:t>
            </a:r>
          </a:p>
          <a:p>
            <a:pPr algn="ctr"/>
            <a:r>
              <a:rPr lang="ru-RU" sz="2400" b="1" dirty="0" smtClean="0"/>
              <a:t>Кольца соединены по цепочке, в форме буквы W, причём крайние (голубое, красное) пересекаются каждое только с одним другим кольцом, а расположенное в центре — каждое с двумя кольцами.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аке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764704"/>
            <a:ext cx="3476625" cy="52387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48064" y="404664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Олимпийский огонь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692696"/>
            <a:ext cx="352839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один из символов </a:t>
            </a:r>
            <a:r>
              <a:rPr lang="ru-RU" sz="1600" b="1" dirty="0" smtClean="0">
                <a:hlinkClick r:id="rId3" tooltip="Олимпийские игры"/>
              </a:rPr>
              <a:t>Олимпийских игр</a:t>
            </a:r>
            <a:r>
              <a:rPr lang="ru-RU" sz="1600" b="1" dirty="0" smtClean="0"/>
              <a:t>. Его зажигают в городе проведения Игр во время их открытия, и он горит непрерывно до их окончания.</a:t>
            </a:r>
          </a:p>
          <a:p>
            <a:pPr algn="ctr"/>
            <a:r>
              <a:rPr lang="ru-RU" sz="1600" b="1" dirty="0" smtClean="0"/>
              <a:t>Возрождение основанной на древнегреческих ритуалах традиции состоялось при проведении </a:t>
            </a:r>
            <a:r>
              <a:rPr lang="ru-RU" sz="1600" b="1" dirty="0" smtClean="0">
                <a:hlinkClick r:id="rId4" tooltip="Летние Олимпийские игры 1928"/>
              </a:rPr>
              <a:t>Олимпийских игр 1928 года</a:t>
            </a:r>
            <a:r>
              <a:rPr lang="ru-RU" sz="1600" b="1" dirty="0" smtClean="0"/>
              <a:t> в </a:t>
            </a:r>
            <a:r>
              <a:rPr lang="ru-RU" sz="1600" b="1" dirty="0" smtClean="0">
                <a:hlinkClick r:id="rId5" tooltip="Амстердам"/>
              </a:rPr>
              <a:t>Амстердаме</a:t>
            </a:r>
            <a:r>
              <a:rPr lang="ru-RU" sz="1600" b="1" dirty="0" smtClean="0"/>
              <a:t> на </a:t>
            </a:r>
            <a:r>
              <a:rPr lang="ru-RU" sz="1600" b="1" dirty="0" smtClean="0">
                <a:hlinkClick r:id="rId6" tooltip="Олимпийский стадион (Амстердам)"/>
              </a:rPr>
              <a:t>Олимпийском стадионе</a:t>
            </a:r>
            <a:r>
              <a:rPr lang="ru-RU" sz="1600" b="1" dirty="0" smtClean="0"/>
              <a:t>, за проект которого голландский архитектор </a:t>
            </a:r>
            <a:r>
              <a:rPr lang="ru-RU" sz="1600" b="1" dirty="0" smtClean="0">
                <a:hlinkClick r:id="rId7" tooltip="Вилс, Ян"/>
              </a:rPr>
              <a:t>Ян </a:t>
            </a:r>
            <a:r>
              <a:rPr lang="ru-RU" sz="1600" b="1" dirty="0" err="1" smtClean="0">
                <a:hlinkClick r:id="rId7" tooltip="Вилс, Ян"/>
              </a:rPr>
              <a:t>Вилс</a:t>
            </a:r>
            <a:r>
              <a:rPr lang="ru-RU" sz="1600" b="1" dirty="0" smtClean="0"/>
              <a:t> был </a:t>
            </a:r>
            <a:r>
              <a:rPr lang="ru-RU" sz="1600" b="1" dirty="0" smtClean="0"/>
              <a:t>награждён </a:t>
            </a:r>
            <a:r>
              <a:rPr lang="ru-RU" sz="1600" b="1" dirty="0" smtClean="0">
                <a:hlinkClick r:id="rId8" tooltip="Олимпийская медаль"/>
              </a:rPr>
              <a:t>золотой медалью</a:t>
            </a:r>
            <a:r>
              <a:rPr lang="ru-RU" sz="1600" b="1" dirty="0" smtClean="0"/>
              <a:t> в </a:t>
            </a:r>
            <a:r>
              <a:rPr lang="ru-RU" sz="1600" b="1" u="sng" dirty="0" smtClean="0">
                <a:hlinkClick r:id="rId9" tooltip="Конкурсы искусств на Олимпийских играх"/>
              </a:rPr>
              <a:t>конкурсе искусств</a:t>
            </a:r>
            <a:r>
              <a:rPr lang="ru-RU" sz="1600" b="1" dirty="0" smtClean="0"/>
              <a:t>. Огонь горел и на стадионе </a:t>
            </a:r>
            <a:r>
              <a:rPr lang="ru-RU" sz="1600" b="1" dirty="0" smtClean="0">
                <a:hlinkClick r:id="rId10" tooltip="Летние Олимпийские игры 1932"/>
              </a:rPr>
              <a:t>Игр в Лос-Анджелесе</a:t>
            </a:r>
            <a:r>
              <a:rPr lang="ru-RU" sz="1600" b="1" dirty="0" smtClean="0"/>
              <a:t> в 1932 году.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799288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Во время </a:t>
            </a:r>
            <a:r>
              <a:rPr lang="ru-RU" sz="2000" b="1" dirty="0" smtClean="0">
                <a:hlinkClick r:id="rId2" tooltip="Летние Олимпийские игры 1936"/>
              </a:rPr>
              <a:t>Олимпийских игр </a:t>
            </a:r>
            <a:r>
              <a:rPr lang="ru-RU" sz="2000" b="1" dirty="0" smtClean="0">
                <a:hlinkClick r:id="rId2" tooltip="Летние Олимпийские игры 1936"/>
              </a:rPr>
              <a:t>1936 </a:t>
            </a:r>
            <a:r>
              <a:rPr lang="ru-RU" sz="2000" b="1" dirty="0" smtClean="0">
                <a:hlinkClick r:id="rId2" tooltip="Летние Олимпийские игры 1936"/>
              </a:rPr>
              <a:t>года</a:t>
            </a:r>
            <a:r>
              <a:rPr lang="ru-RU" sz="2000" b="1" dirty="0" smtClean="0"/>
              <a:t> в </a:t>
            </a:r>
            <a:r>
              <a:rPr lang="ru-RU" sz="2000" b="1" dirty="0" smtClean="0">
                <a:hlinkClick r:id="rId3" tooltip="Берлин"/>
              </a:rPr>
              <a:t>Берлине</a:t>
            </a:r>
            <a:r>
              <a:rPr lang="ru-RU" sz="2000" b="1" dirty="0" smtClean="0"/>
              <a:t> впервые была проведена эстафета Олимпийского огня (согласно пропагандистской идее Карла </a:t>
            </a:r>
            <a:r>
              <a:rPr lang="ru-RU" sz="2000" b="1" dirty="0" smtClean="0"/>
              <a:t>Дима, </a:t>
            </a:r>
            <a:r>
              <a:rPr lang="ru-RU" sz="2000" b="1" dirty="0" smtClean="0"/>
              <a:t>восходящей к греческому ритуалу </a:t>
            </a:r>
            <a:r>
              <a:rPr lang="ru-RU" sz="2000" b="1" dirty="0" err="1" smtClean="0">
                <a:hlinkClick r:id="rId4" tooltip="Лампадодромия"/>
              </a:rPr>
              <a:t>лампадодромии</a:t>
            </a:r>
            <a:r>
              <a:rPr lang="ru-RU" sz="2000" b="1" dirty="0" smtClean="0"/>
              <a:t>). Более 3000 бегунов участвовали в доставке факела из </a:t>
            </a:r>
            <a:r>
              <a:rPr lang="ru-RU" sz="2000" b="1" dirty="0" smtClean="0">
                <a:hlinkClick r:id="rId5" tooltip="Олимпия"/>
              </a:rPr>
              <a:t>Олимпии</a:t>
            </a:r>
            <a:r>
              <a:rPr lang="ru-RU" sz="2000" b="1" dirty="0" smtClean="0"/>
              <a:t> в </a:t>
            </a:r>
            <a:r>
              <a:rPr lang="ru-RU" sz="2000" b="1" dirty="0" smtClean="0">
                <a:hlinkClick r:id="rId3" tooltip="Берлин"/>
              </a:rPr>
              <a:t>Берлин</a:t>
            </a:r>
            <a:r>
              <a:rPr lang="ru-RU" sz="2000" b="1" dirty="0" smtClean="0"/>
              <a:t>. На </a:t>
            </a:r>
            <a:r>
              <a:rPr lang="ru-RU" sz="2000" b="1" dirty="0" smtClean="0">
                <a:hlinkClick r:id="rId6" tooltip="Зимние Олимпийские игры"/>
              </a:rPr>
              <a:t>зимних Олимпийских играх</a:t>
            </a:r>
            <a:r>
              <a:rPr lang="ru-RU" sz="2000" b="1" dirty="0" smtClean="0"/>
              <a:t> огонь зажигался и в </a:t>
            </a:r>
            <a:r>
              <a:rPr lang="ru-RU" sz="2000" b="1" dirty="0" smtClean="0">
                <a:hlinkClick r:id="rId7" tooltip="1936"/>
              </a:rPr>
              <a:t>1936</a:t>
            </a:r>
            <a:r>
              <a:rPr lang="ru-RU" sz="2000" b="1" dirty="0" smtClean="0"/>
              <a:t>, и в </a:t>
            </a:r>
            <a:r>
              <a:rPr lang="ru-RU" sz="2000" b="1" dirty="0" smtClean="0">
                <a:hlinkClick r:id="rId8" tooltip="1948 год"/>
              </a:rPr>
              <a:t>1948 году</a:t>
            </a:r>
            <a:r>
              <a:rPr lang="ru-RU" sz="2000" b="1" dirty="0" smtClean="0"/>
              <a:t>, но эстафета впервые была проведена в </a:t>
            </a:r>
            <a:r>
              <a:rPr lang="ru-RU" sz="2000" b="1" dirty="0" smtClean="0">
                <a:hlinkClick r:id="rId9" tooltip="1952 год"/>
              </a:rPr>
              <a:t>1952 году</a:t>
            </a:r>
            <a:r>
              <a:rPr lang="ru-RU" sz="2000" b="1" dirty="0" smtClean="0"/>
              <a:t> перед зимними Олимпийскими играми в </a:t>
            </a:r>
            <a:r>
              <a:rPr lang="ru-RU" sz="2000" b="1" dirty="0" smtClean="0">
                <a:hlinkClick r:id="rId10" tooltip="Осло"/>
              </a:rPr>
              <a:t>Осло</a:t>
            </a:r>
            <a:r>
              <a:rPr lang="ru-RU" sz="2000" b="1" dirty="0" smtClean="0"/>
              <a:t>, причём брала начало не в </a:t>
            </a:r>
            <a:r>
              <a:rPr lang="ru-RU" sz="2000" b="1" dirty="0" smtClean="0">
                <a:hlinkClick r:id="rId5" tooltip="Олимпия"/>
              </a:rPr>
              <a:t>Олимпии</a:t>
            </a:r>
            <a:r>
              <a:rPr lang="ru-RU" sz="2000" b="1" dirty="0" smtClean="0"/>
              <a:t>, а в </a:t>
            </a:r>
            <a:r>
              <a:rPr lang="ru-RU" sz="2000" b="1" dirty="0" err="1" smtClean="0">
                <a:hlinkClick r:id="rId11" tooltip="Моргедал (страница отсутствует)"/>
              </a:rPr>
              <a:t>Моргедале</a:t>
            </a:r>
            <a:r>
              <a:rPr lang="ru-RU" sz="2000" b="1" dirty="0" smtClean="0"/>
              <a:t>.</a:t>
            </a:r>
          </a:p>
          <a:p>
            <a:pPr algn="ctr"/>
            <a:r>
              <a:rPr lang="ru-RU" sz="2000" b="1" dirty="0" smtClean="0"/>
              <a:t>Обычно зажжение огня доверяют известному человеку, чаще всего, спортсмену, хотя бывают и исключения. Считается большой честью быть избранным для проведения этой церемонии.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545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Олимпийские талисманы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зайк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908720"/>
            <a:ext cx="1905000" cy="2381250"/>
          </a:xfrm>
          <a:prstGeom prst="rect">
            <a:avLst/>
          </a:prstGeom>
        </p:spPr>
      </p:pic>
      <p:pic>
        <p:nvPicPr>
          <p:cNvPr id="4" name="Рисунок 3" descr="леопард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908720"/>
            <a:ext cx="1905000" cy="2381250"/>
          </a:xfrm>
          <a:prstGeom prst="rect">
            <a:avLst/>
          </a:prstGeom>
        </p:spPr>
      </p:pic>
      <p:pic>
        <p:nvPicPr>
          <p:cNvPr id="5" name="Рисунок 4" descr="белый мишк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1052736"/>
            <a:ext cx="1905000" cy="23812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98249" y="3573016"/>
            <a:ext cx="78710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Паралимпийские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талисманы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снежинка и лучи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3573016"/>
            <a:ext cx="1905000" cy="2381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31640" y="321297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Зайка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79912" y="3212976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Леопард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72200" y="3356992"/>
            <a:ext cx="20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Белый мишка</a:t>
            </a:r>
            <a:endParaRPr lang="ru-RU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59832" y="5877272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Снежинка и лучик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80728"/>
            <a:ext cx="792087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Интересно, что изначально символами Олимпийских игр были только эмблема (пять переплетенных колец) и олимпийский огонь. Понятие «олимпийский талисман» официально было утверждено на 73-ей сессии Международного олимпийского комитета летом 1972 года, проходившей в Мюнхене (Германия). Согласно принятым правкам, талисман Игр призван продвигать принципы </a:t>
            </a:r>
            <a:r>
              <a:rPr lang="ru-RU" sz="2000" b="1" dirty="0" err="1" smtClean="0"/>
              <a:t>олимпизма</a:t>
            </a:r>
            <a:r>
              <a:rPr lang="ru-RU" sz="2000" b="1" dirty="0" smtClean="0"/>
              <a:t> и способствовать популяризации конкретных Игр. Талисманом может стать человек, животное или сказочное существо, которое отражает особенности культуры принимающей страны и символизирующее ценности современного Олимпийского движения.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72008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2400" b="1" dirty="0">
                <a:solidFill>
                  <a:srgbClr val="FF0000"/>
                </a:solidFill>
              </a:rPr>
              <a:t>13 кубанских спортсменов вошли в список кандидатов на участие в зимних Олимпийских играх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 fontAlgn="base"/>
            <a:r>
              <a:rPr lang="ru-RU" sz="2400" b="1" dirty="0" smtClean="0">
                <a:solidFill>
                  <a:srgbClr val="FF0000"/>
                </a:solidFill>
              </a:rPr>
              <a:t>2014 </a:t>
            </a:r>
            <a:r>
              <a:rPr lang="ru-RU" sz="2400" b="1" dirty="0">
                <a:solidFill>
                  <a:srgbClr val="FF0000"/>
                </a:solidFill>
              </a:rPr>
              <a:t>года в Сочи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 algn="ctr" fontAlgn="base"/>
            <a:endParaRPr lang="ru-RU" b="1" dirty="0">
              <a:solidFill>
                <a:srgbClr val="FF0000"/>
              </a:solidFill>
            </a:endParaRPr>
          </a:p>
          <a:p>
            <a:pPr lvl="0" fontAlgn="base"/>
            <a:r>
              <a:rPr lang="ru-RU" b="1" dirty="0" smtClean="0"/>
              <a:t>Алексей </a:t>
            </a:r>
            <a:r>
              <a:rPr lang="ru-RU" b="1" dirty="0"/>
              <a:t>Воевода (бобслей);</a:t>
            </a:r>
          </a:p>
          <a:p>
            <a:pPr lvl="0" fontAlgn="base"/>
            <a:r>
              <a:rPr lang="ru-RU" b="1" dirty="0"/>
              <a:t>Маргарита </a:t>
            </a:r>
            <a:r>
              <a:rPr lang="ru-RU" b="1" dirty="0" err="1"/>
              <a:t>Исмайлова</a:t>
            </a:r>
            <a:r>
              <a:rPr lang="ru-RU" b="1" dirty="0"/>
              <a:t> (бобслей);</a:t>
            </a:r>
          </a:p>
          <a:p>
            <a:pPr lvl="0" fontAlgn="base"/>
            <a:r>
              <a:rPr lang="ru-RU" b="1" dirty="0"/>
              <a:t>Мария Орлова (скелетон);</a:t>
            </a:r>
          </a:p>
          <a:p>
            <a:pPr lvl="0" fontAlgn="base"/>
            <a:r>
              <a:rPr lang="ru-RU" b="1" dirty="0"/>
              <a:t>Евгений Воскресенский (санный спорт);</a:t>
            </a:r>
          </a:p>
          <a:p>
            <a:pPr lvl="0" fontAlgn="base"/>
            <a:r>
              <a:rPr lang="ru-RU" b="1" dirty="0"/>
              <a:t>Александра Родионова (санный спорт);</a:t>
            </a:r>
          </a:p>
          <a:p>
            <a:pPr lvl="0" fontAlgn="base"/>
            <a:r>
              <a:rPr lang="ru-RU" b="1" dirty="0"/>
              <a:t>Станислав Детков (сноуборд)</a:t>
            </a:r>
          </a:p>
          <a:p>
            <a:pPr lvl="0" fontAlgn="base"/>
            <a:r>
              <a:rPr lang="ru-RU" b="1" dirty="0"/>
              <a:t>Тимофей </a:t>
            </a:r>
            <a:r>
              <a:rPr lang="ru-RU" b="1" dirty="0" err="1"/>
              <a:t>Сливец</a:t>
            </a:r>
            <a:r>
              <a:rPr lang="ru-RU" b="1" dirty="0"/>
              <a:t> (фристайл);</a:t>
            </a:r>
          </a:p>
          <a:p>
            <a:pPr lvl="0" fontAlgn="base"/>
            <a:r>
              <a:rPr lang="ru-RU" b="1" dirty="0"/>
              <a:t>Алина Гриднева (фристайл);</a:t>
            </a:r>
          </a:p>
          <a:p>
            <a:pPr lvl="0" fontAlgn="base"/>
            <a:r>
              <a:rPr lang="ru-RU" b="1" dirty="0"/>
              <a:t>Вероника </a:t>
            </a:r>
            <a:r>
              <a:rPr lang="ru-RU" b="1" dirty="0" err="1"/>
              <a:t>Корсунова</a:t>
            </a:r>
            <a:r>
              <a:rPr lang="ru-RU" b="1" dirty="0"/>
              <a:t> (фристайл);</a:t>
            </a:r>
          </a:p>
          <a:p>
            <a:pPr lvl="0" fontAlgn="base"/>
            <a:r>
              <a:rPr lang="ru-RU" b="1" dirty="0" err="1"/>
              <a:t>Ассоль</a:t>
            </a:r>
            <a:r>
              <a:rPr lang="ru-RU" b="1" dirty="0"/>
              <a:t> </a:t>
            </a:r>
            <a:r>
              <a:rPr lang="ru-RU" b="1" dirty="0" err="1"/>
              <a:t>Сливец</a:t>
            </a:r>
            <a:r>
              <a:rPr lang="ru-RU" b="1" dirty="0"/>
              <a:t> (фристайл);</a:t>
            </a:r>
          </a:p>
          <a:p>
            <a:pPr lvl="0" fontAlgn="base"/>
            <a:r>
              <a:rPr lang="ru-RU" b="1" dirty="0"/>
              <a:t>Наталья </a:t>
            </a:r>
            <a:r>
              <a:rPr lang="ru-RU" b="1" dirty="0" err="1"/>
              <a:t>Макогонова</a:t>
            </a:r>
            <a:r>
              <a:rPr lang="ru-RU" b="1" dirty="0"/>
              <a:t> (фристайл);</a:t>
            </a:r>
          </a:p>
          <a:p>
            <a:pPr lvl="0" fontAlgn="base"/>
            <a:r>
              <a:rPr lang="ru-RU" b="1" dirty="0"/>
              <a:t>Максим </a:t>
            </a:r>
            <a:r>
              <a:rPr lang="ru-RU" b="1" dirty="0" err="1"/>
              <a:t>Траньков</a:t>
            </a:r>
            <a:r>
              <a:rPr lang="ru-RU" b="1" dirty="0"/>
              <a:t> (фигурное катание);</a:t>
            </a:r>
          </a:p>
          <a:p>
            <a:pPr lvl="0" fontAlgn="base"/>
            <a:r>
              <a:rPr lang="ru-RU" b="1" dirty="0"/>
              <a:t>Татьяна </a:t>
            </a:r>
            <a:r>
              <a:rPr lang="ru-RU" b="1" dirty="0" err="1"/>
              <a:t>Волосожар</a:t>
            </a:r>
            <a:r>
              <a:rPr lang="ru-RU" b="1" dirty="0"/>
              <a:t> (фигурное катание).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</TotalTime>
  <Words>193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BEST 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7</cp:revision>
  <dcterms:created xsi:type="dcterms:W3CDTF">2013-11-09T15:15:33Z</dcterms:created>
  <dcterms:modified xsi:type="dcterms:W3CDTF">2013-11-09T16:20:57Z</dcterms:modified>
</cp:coreProperties>
</file>