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1" r:id="rId5"/>
    <p:sldId id="262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5500694" cy="41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1429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Безопасность на воде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в зимний период</a:t>
            </a:r>
          </a:p>
          <a:p>
            <a:pPr algn="r">
              <a:buNone/>
            </a:pPr>
            <a:endParaRPr lang="ru-RU" sz="3000" dirty="0" smtClean="0">
              <a:latin typeface="Comic Sans MS" pitchFamily="66" charset="0"/>
              <a:ea typeface="BatangChe" pitchFamily="49" charset="-127"/>
            </a:endParaRPr>
          </a:p>
          <a:p>
            <a:pPr>
              <a:buNone/>
            </a:pPr>
            <a:endParaRPr lang="ru-RU" sz="3000" dirty="0" smtClean="0">
              <a:latin typeface="Comic Sans MS" pitchFamily="66" charset="0"/>
              <a:ea typeface="BatangChe" pitchFamily="49" charset="-127"/>
            </a:endParaRPr>
          </a:p>
          <a:p>
            <a:pPr>
              <a:buNone/>
            </a:pPr>
            <a:endParaRPr lang="ru-RU" sz="3000" dirty="0" smtClean="0">
              <a:latin typeface="Comic Sans MS" pitchFamily="66" charset="0"/>
              <a:ea typeface="BatangChe" pitchFamily="49" charset="-127"/>
            </a:endParaRPr>
          </a:p>
          <a:p>
            <a:pPr>
              <a:buNone/>
            </a:pPr>
            <a:r>
              <a:rPr lang="ru-RU" sz="3000" dirty="0" smtClean="0">
                <a:latin typeface="Comic Sans MS" pitchFamily="66" charset="0"/>
                <a:ea typeface="BatangChe" pitchFamily="49" charset="-127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t="4166" b="8333"/>
          <a:stretch>
            <a:fillRect/>
          </a:stretch>
        </p:blipFill>
        <p:spPr bwMode="auto">
          <a:xfrm>
            <a:off x="857224" y="214290"/>
            <a:ext cx="759278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072074"/>
            <a:ext cx="6096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сильными лучами солнца может получиться так …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358082" cy="49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63160"/>
            <a:ext cx="3124200" cy="18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33800"/>
            <a:ext cx="4114800" cy="3124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пренебрегайте предупредительными знаками, так как может получиться так …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594360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38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8100" y="0"/>
            <a:ext cx="35459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571472" y="214290"/>
            <a:ext cx="7994223" cy="64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себя, если вы попали под лёд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b="2726"/>
          <a:stretch>
            <a:fillRect/>
          </a:stretch>
        </p:blipFill>
        <p:spPr bwMode="auto">
          <a:xfrm>
            <a:off x="285720" y="285728"/>
            <a:ext cx="8687673" cy="64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36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Под сильными лучами солнца может получиться так …</vt:lpstr>
      <vt:lpstr>Не пренебрегайте предупредительными знаками, так как может получиться так …</vt:lpstr>
      <vt:lpstr>Как вести себя, если вы попали под лёд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Нотик</cp:lastModifiedBy>
  <cp:revision>44</cp:revision>
  <dcterms:created xsi:type="dcterms:W3CDTF">2013-11-25T11:24:39Z</dcterms:created>
  <dcterms:modified xsi:type="dcterms:W3CDTF">2016-01-14T06:04:21Z</dcterms:modified>
</cp:coreProperties>
</file>