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4AC-3035-48F2-80E9-1DC81EF512B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FE6A44-4CF7-4395-ACF6-B146915D0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4AC-3035-48F2-80E9-1DC81EF512B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6A44-4CF7-4395-ACF6-B146915D0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4AC-3035-48F2-80E9-1DC81EF512B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6A44-4CF7-4395-ACF6-B146915D0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4AC-3035-48F2-80E9-1DC81EF512B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FE6A44-4CF7-4395-ACF6-B146915D0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4AC-3035-48F2-80E9-1DC81EF512B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6A44-4CF7-4395-ACF6-B146915D0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4AC-3035-48F2-80E9-1DC81EF512B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6A44-4CF7-4395-ACF6-B146915D0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4AC-3035-48F2-80E9-1DC81EF512B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FE6A44-4CF7-4395-ACF6-B146915D0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4AC-3035-48F2-80E9-1DC81EF512B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6A44-4CF7-4395-ACF6-B146915D0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4AC-3035-48F2-80E9-1DC81EF512B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6A44-4CF7-4395-ACF6-B146915D0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4AC-3035-48F2-80E9-1DC81EF512B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6A44-4CF7-4395-ACF6-B146915D0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4AC-3035-48F2-80E9-1DC81EF512B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6A44-4CF7-4395-ACF6-B146915D0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6CE4AC-3035-48F2-80E9-1DC81EF512B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FE6A44-4CF7-4395-ACF6-B146915D0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09" y="1052736"/>
            <a:ext cx="883209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Отчет по 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военно-патриотической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работе</a:t>
            </a:r>
          </a:p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МБОУ ООШ № 25 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i="1" dirty="0" err="1">
                <a:latin typeface="Times New Roman" pitchFamily="18" charset="0"/>
                <a:cs typeface="Times New Roman" pitchFamily="18" charset="0"/>
              </a:rPr>
              <a:t>Штанева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Я.И. 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50cdcc5-8e1e-402a-a384-9cf9f4ee38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091459" cy="42007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Были проведены ряд мероприятий: час памяти «Беслан в наших сердцах»; урок мужества «Кубань- край ратной и воинской славы»; патриотический урок «Судьба и подвиг»; кинолекторий «Заговорённый. Три войны </a:t>
            </a:r>
            <a:r>
              <a:rPr lang="ru-RU" b="1" i="1" dirty="0" err="1"/>
              <a:t>Недорубова</a:t>
            </a:r>
            <a:r>
              <a:rPr lang="ru-RU" b="1" i="1" dirty="0"/>
              <a:t>»; патриотическое мероприятие «Памятники военной истории </a:t>
            </a:r>
            <a:r>
              <a:rPr lang="ru-RU" b="1" i="1" dirty="0" err="1"/>
              <a:t>Кущевского</a:t>
            </a:r>
            <a:r>
              <a:rPr lang="ru-RU" b="1" i="1" dirty="0"/>
              <a:t> района»; урок мужества «Быт солдата на войне»; час памяти «Герои никогда не умирают, герои в нашей памяти живут»; урок мужества «Отчизны славные сыны»; урок мужества «Через что прошли и победили»; </a:t>
            </a:r>
            <a:r>
              <a:rPr lang="ru-RU" b="1" i="1" dirty="0" err="1"/>
              <a:t>онлайн-урок</a:t>
            </a:r>
            <a:r>
              <a:rPr lang="ru-RU" b="1" i="1" dirty="0"/>
              <a:t> «Маленькие герои большой войны»; </a:t>
            </a:r>
          </a:p>
          <a:p>
            <a:pPr algn="just"/>
            <a:endParaRPr lang="ru-RU" b="1" i="1" dirty="0"/>
          </a:p>
        </p:txBody>
      </p:sp>
      <p:pic>
        <p:nvPicPr>
          <p:cNvPr id="4" name="Рисунок 3" descr="IMG-20211202-WA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276872"/>
            <a:ext cx="5628117" cy="42210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1202-WA0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260648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Ученики старших классов проводили усиленную подготовку для участия в спортивных соревнованиях, конкурсах допризывной подготовки: «Новобранцы, вперед!», «Парень бравый, юнармеец славный», «Зарница», «Готов к труду и обороне!», турнир по стрельбе из ПВ памяти </a:t>
            </a:r>
            <a:r>
              <a:rPr lang="ru-RU" b="1" i="1" dirty="0" err="1"/>
              <a:t>Недилько</a:t>
            </a:r>
            <a:r>
              <a:rPr lang="ru-RU" b="1" i="1" dirty="0"/>
              <a:t>, спартакиада допризывной молодежи, спартакиада юнармейских отрядов. Отряд юнармейцев принял участие в патриотической акции «Эстафета Памяти»</a:t>
            </a:r>
          </a:p>
        </p:txBody>
      </p:sp>
      <p:pic>
        <p:nvPicPr>
          <p:cNvPr id="3" name="Рисунок 2" descr="IMG-20210910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3857625" cy="6858000"/>
          </a:xfrm>
          <a:prstGeom prst="rect">
            <a:avLst/>
          </a:prstGeom>
        </p:spPr>
      </p:pic>
      <p:pic>
        <p:nvPicPr>
          <p:cNvPr id="4" name="Рисунок 3" descr="IMG-20210910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205241"/>
            <a:ext cx="4716016" cy="23921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 Особое воспитательное значение для подростков имеют подготовка и участие в несении Вахты памяти на Посту №1. В караул были выбраны лучшие ребята 7-9 классов: отличники в учебе, спортсмены, активисты. </a:t>
            </a:r>
          </a:p>
        </p:txBody>
      </p:sp>
      <p:pic>
        <p:nvPicPr>
          <p:cNvPr id="3" name="Рисунок 2" descr="IMG_20211203_165249_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509120" cy="4509120"/>
          </a:xfrm>
          <a:prstGeom prst="rect">
            <a:avLst/>
          </a:prstGeom>
        </p:spPr>
      </p:pic>
      <p:pic>
        <p:nvPicPr>
          <p:cNvPr id="4" name="Рисунок 3" descr="IMG-20220509-WA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420888"/>
            <a:ext cx="3899925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4969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 Вывод: Все это способствует формированию у учащихся стремления быть достойными защитниками своего Отечества, развивать волевые качества личности, воспитывать у подростков уважительное отношение к ратным подвигам защитников Отечества, чувство долга и гражданской ответственности. </a:t>
            </a:r>
          </a:p>
          <a:p>
            <a:pPr algn="just"/>
            <a:r>
              <a:rPr lang="ru-RU" b="1" i="1" dirty="0"/>
              <a:t>1) В основном поставленная цель </a:t>
            </a:r>
            <a:r>
              <a:rPr lang="ru-RU" b="1" i="1"/>
              <a:t>на </a:t>
            </a:r>
            <a:r>
              <a:rPr lang="ru-RU" b="1" i="1" smtClean="0"/>
              <a:t>2022-20223учебный </a:t>
            </a:r>
            <a:r>
              <a:rPr lang="ru-RU" b="1" i="1" dirty="0"/>
              <a:t>год выполнена. </a:t>
            </a:r>
          </a:p>
          <a:p>
            <a:pPr algn="just"/>
            <a:r>
              <a:rPr lang="ru-RU" b="1" i="1" dirty="0"/>
              <a:t>2) Формирование патриотических чувств и гражданственности происходит в урочное и внеурочное время</a:t>
            </a:r>
            <a:r>
              <a:rPr lang="ru-RU" b="1" i="1" dirty="0" smtClean="0"/>
              <a:t>. </a:t>
            </a:r>
          </a:p>
          <a:p>
            <a:pPr algn="just"/>
            <a:r>
              <a:rPr lang="ru-RU" b="1" i="1" dirty="0" smtClean="0"/>
              <a:t>Цель </a:t>
            </a:r>
            <a:r>
              <a:rPr lang="ru-RU" b="1" i="1" dirty="0"/>
              <a:t>и задачи на </a:t>
            </a:r>
            <a:r>
              <a:rPr lang="ru-RU" b="1" i="1" dirty="0" smtClean="0"/>
              <a:t>2023-2024 учебный </a:t>
            </a:r>
            <a:r>
              <a:rPr lang="ru-RU" b="1" i="1" dirty="0"/>
              <a:t>год.</a:t>
            </a:r>
          </a:p>
          <a:p>
            <a:pPr algn="just"/>
            <a:r>
              <a:rPr lang="ru-RU" b="1" i="1" dirty="0"/>
              <a:t>Цель: воспитание патриотизма и любви к Родине и Вооружённым Силам России, ответственное отношение к службе. </a:t>
            </a:r>
          </a:p>
          <a:p>
            <a:pPr algn="just"/>
            <a:r>
              <a:rPr lang="ru-RU" b="1" i="1" dirty="0"/>
              <a:t>Задачи: </a:t>
            </a:r>
          </a:p>
          <a:p>
            <a:pPr algn="just"/>
            <a:r>
              <a:rPr lang="ru-RU" b="1" i="1" dirty="0"/>
              <a:t>1. Обеспечение обучающихся делами по интересам, согласно возрастным особенностям. </a:t>
            </a:r>
          </a:p>
          <a:p>
            <a:pPr algn="just"/>
            <a:r>
              <a:rPr lang="ru-RU" b="1" i="1" dirty="0"/>
              <a:t>2. Реализация </a:t>
            </a:r>
            <a:r>
              <a:rPr lang="ru-RU" b="1" i="1" dirty="0" err="1"/>
              <a:t>межпредметных</a:t>
            </a:r>
            <a:r>
              <a:rPr lang="ru-RU" b="1" i="1" dirty="0"/>
              <a:t> связей через внеклассную работу. </a:t>
            </a:r>
          </a:p>
          <a:p>
            <a:pPr algn="just"/>
            <a:r>
              <a:rPr lang="ru-RU" b="1" i="1" dirty="0"/>
              <a:t>3. Подготовка обучающихся к военной службе. </a:t>
            </a:r>
          </a:p>
          <a:p>
            <a:pPr algn="just"/>
            <a:r>
              <a:rPr lang="ru-RU" b="1" i="1" dirty="0"/>
              <a:t>4. Правильное поведение обучающихся в различных ситуациях.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669674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b="1" i="1" dirty="0"/>
              <a:t>Одним из важнейших направлений воспитательной работы в МБОУ ООШ № 25 им. </a:t>
            </a:r>
            <a:r>
              <a:rPr lang="ru-RU" sz="2000" b="1" i="1" dirty="0" err="1"/>
              <a:t>Штанева</a:t>
            </a:r>
            <a:r>
              <a:rPr lang="ru-RU" sz="2000" b="1" i="1" dirty="0"/>
              <a:t> Я.И. является военно-патриотическое воспитание. Организация и проведение мероприятий, имеющих </a:t>
            </a:r>
            <a:r>
              <a:rPr lang="ru-RU" sz="2000" b="1" i="1" dirty="0" err="1"/>
              <a:t>военно</a:t>
            </a:r>
            <a:r>
              <a:rPr lang="ru-RU" sz="2000" b="1" i="1" dirty="0"/>
              <a:t>- патриотическую направленность, способствует формированию у детей патриотизма, чувства гордости за свою Родину, создает условия для воспитания у детей активной гражданской позиции, гражданской ответственности. В МБОУ ООШ № 25 им. </a:t>
            </a:r>
            <a:r>
              <a:rPr lang="ru-RU" sz="2000" b="1" i="1" dirty="0" err="1"/>
              <a:t>Штанева</a:t>
            </a:r>
            <a:r>
              <a:rPr lang="ru-RU" sz="2000" b="1" i="1" dirty="0"/>
              <a:t> Я.И.  реализуется программа по </a:t>
            </a:r>
            <a:r>
              <a:rPr lang="ru-RU" sz="2000" b="1" i="1" dirty="0" err="1"/>
              <a:t>военно</a:t>
            </a:r>
            <a:r>
              <a:rPr lang="ru-RU" sz="2000" b="1" i="1" dirty="0"/>
              <a:t>- патриотическому воспитанию. В школе работает волонтерский отряд «Патриот». В основе работы волонтерского отряда «Патриот»- разнообразные формы оказания помощи всем, кто в ней нуждается. Ребята продолжили помогать пенсионерам, труженикам тыла, проживающим в районе школы, следят за могилами Ветеранов ВОВ.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Волонтерский отряд активно участвовал в акциях: «Цветы памяти», «Неделя добра», «Добрая суббота», «Сад Памяти», «Окна Победы», «Прочти книгу о Великой Отечественной войне», «Георгиевская ленточка», операция «Листовка».</a:t>
            </a:r>
          </a:p>
        </p:txBody>
      </p:sp>
      <p:pic>
        <p:nvPicPr>
          <p:cNvPr id="3" name="Рисунок 2" descr="WhatsApp_Image_2021-05-09_at_12.09.0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4267200" cy="3200400"/>
          </a:xfrm>
          <a:prstGeom prst="rect">
            <a:avLst/>
          </a:prstGeom>
        </p:spPr>
      </p:pic>
      <p:pic>
        <p:nvPicPr>
          <p:cNvPr id="4" name="Рисунок 3" descr="IMG-20210423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3908301" cy="52080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20506_102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Знаковым мероприятием системной военно-патриотической работы школы ежегодно является месячник военно-патриотической работы. В В МБОУ ООШ № 25 им. </a:t>
            </a:r>
            <a:r>
              <a:rPr lang="ru-RU" b="1" i="1" dirty="0" err="1"/>
              <a:t>Штанева</a:t>
            </a:r>
            <a:r>
              <a:rPr lang="ru-RU" b="1" i="1" dirty="0"/>
              <a:t> Я.И. наработан большой опыт в организации и проведении месячника, сложились замечательные традиции патриотического воспитания, сохраняется связь поколений, активное участие принимают учащиеся всей школы</a:t>
            </a:r>
            <a:r>
              <a:rPr lang="ru-RU" b="1" i="1" dirty="0" smtClean="0"/>
              <a:t>. </a:t>
            </a:r>
          </a:p>
          <a:p>
            <a:pPr algn="just"/>
            <a:r>
              <a:rPr lang="ru-RU" b="1" i="1" dirty="0" smtClean="0"/>
              <a:t>      В </a:t>
            </a:r>
            <a:r>
              <a:rPr lang="ru-RU" b="1" i="1" dirty="0" smtClean="0"/>
              <a:t>2022-2023 </a:t>
            </a:r>
            <a:r>
              <a:rPr lang="ru-RU" b="1" i="1" dirty="0" err="1"/>
              <a:t>уч</a:t>
            </a:r>
            <a:r>
              <a:rPr lang="ru-RU" b="1" i="1" dirty="0"/>
              <a:t>. году в рамках месячника, в соответствии с планом проведения, учащиеся 1-9 классов приняли участие в следующих мероприятиях: единый урок мужества «Блокадный хлеб», посвященный дню полного освобождения Ленинграда от фашистской блокады, акция «Блокадный хлеб»; </a:t>
            </a:r>
            <a:r>
              <a:rPr lang="ru-RU" b="1" i="1" dirty="0" smtClean="0"/>
              <a:t>информационные </a:t>
            </a:r>
            <a:r>
              <a:rPr lang="ru-RU" b="1" i="1" dirty="0"/>
              <a:t>пятиминутки «История говорит»- международный день памяти жертв холокоста; единый урок мужества «Рубеж воинской доблести», посвященный дню разгрома советскими войсками немецко-фашистских войск в Сталинградской битве; акция «Бескозырка», посвященная высадке морского десанта в Новороссийской бухте и образованию плацдарма «Малая Земля»; классные часы «День юного героя-антифашиста»; информационные пятиминутки «Новостная неделя» «Наши земляки-герои Советского Союза»; конкурс чтецов стихотворений «Строка, оборванная пулей»; «Овеянные славой»- День памяти о россиянах, исполнявших служебный долг за пределами Отечества; информационные пятиминутки «Их имена носят наши классы»; единый урок мужества, посвященный дню защитника Отечества; </a:t>
            </a:r>
            <a:r>
              <a:rPr lang="ru-RU" b="1" i="1" dirty="0" err="1"/>
              <a:t>онлайн-акции</a:t>
            </a:r>
            <a:r>
              <a:rPr lang="ru-RU" b="1" i="1" dirty="0"/>
              <a:t> «Письмо с фронта», «Марафон Памяти»; смотр строя и песни; акция «Синий платочек».</a:t>
            </a:r>
          </a:p>
          <a:p>
            <a:pPr algn="just"/>
            <a:endParaRPr lang="ru-RU" b="1" i="1" dirty="0" smtClean="0"/>
          </a:p>
          <a:p>
            <a:pPr algn="just"/>
            <a:endParaRPr lang="ru-RU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LLAGE_20220506_124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4876006" cy="6501341"/>
          </a:xfrm>
          <a:prstGeom prst="rect">
            <a:avLst/>
          </a:prstGeom>
        </p:spPr>
      </p:pic>
      <p:pic>
        <p:nvPicPr>
          <p:cNvPr id="3" name="Рисунок 2" descr="COLLAGE_20220509_124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0"/>
            <a:ext cx="3086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20202-WA0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176464" cy="6021288"/>
          </a:xfrm>
          <a:prstGeom prst="rect">
            <a:avLst/>
          </a:prstGeom>
        </p:spPr>
      </p:pic>
      <p:pic>
        <p:nvPicPr>
          <p:cNvPr id="4" name="Рисунок 3" descr="IMG-20220506-WA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299942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0509-WA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499992" cy="3374994"/>
          </a:xfrm>
          <a:prstGeom prst="rect">
            <a:avLst/>
          </a:prstGeom>
        </p:spPr>
      </p:pic>
      <p:pic>
        <p:nvPicPr>
          <p:cNvPr id="3" name="Рисунок 2" descr="IMG-20220509-WA0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4" name="Рисунок 3" descr="IMG-20220507-WA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0506-WA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5923557" cy="641378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725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Svetlana</cp:lastModifiedBy>
  <cp:revision>6</cp:revision>
  <dcterms:created xsi:type="dcterms:W3CDTF">2022-11-13T09:58:41Z</dcterms:created>
  <dcterms:modified xsi:type="dcterms:W3CDTF">2023-11-13T13:37:02Z</dcterms:modified>
</cp:coreProperties>
</file>