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56" r:id="rId8"/>
    <p:sldId id="271" r:id="rId9"/>
    <p:sldId id="257" r:id="rId10"/>
    <p:sldId id="258" r:id="rId11"/>
    <p:sldId id="259" r:id="rId12"/>
    <p:sldId id="265" r:id="rId13"/>
    <p:sldId id="260" r:id="rId14"/>
    <p:sldId id="267" r:id="rId15"/>
    <p:sldId id="261" r:id="rId16"/>
    <p:sldId id="266" r:id="rId17"/>
    <p:sldId id="262" r:id="rId18"/>
    <p:sldId id="263" r:id="rId19"/>
    <p:sldId id="269" r:id="rId20"/>
    <p:sldId id="270" r:id="rId21"/>
    <p:sldId id="264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B99B92F-205F-4419-8932-D92C247A816A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7779773-A7E7-4454-9F8C-61A6A90D1AB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://ru.wikipedia.org/wiki/%D0%A8%D1%82%D0%B8%D0%BB%D0%B5%D1%80,_%D0%99%D0%BE%D0%B7%D0%B5%D1%84_%D0%9A%D0%B0%D1%80%D0%BB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://ru.wikipedia.org/wiki/%D0%A2%D0%B5%D0%BB%D1%8C%D1%87%D0%B5%D1%80,_%D0%99%D0%BE%D0%B7%D0%B5%D1%84_%D0%AD%D0%B4%D1%83%D0%B0%D1%80%D0%B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E%D0%BD%D0%BD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.xml"/><Relationship Id="rId6" Type="http://schemas.openxmlformats.org/officeDocument/2006/relationships/hyperlink" Target="http://ru.wikipedia.org/wiki/%D0%92%D0%B5%D0%BD%D0%B0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ru.wikipedia.org/wiki/%D0%9F%D1%80%D0%B0%D0%B3%D0%B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A%D0%BE%D1%82%D1%82_%28%D0%BA%D0%B0%D1%82%D0%B0%D0%BB%D0%BE%D0%B3_%D0%BC%D0%B0%D1%80%D0%BE%D0%BA%29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ru.wikipedia.org/wiki/%D0%9F%D1%84%D0%B5%D0%BD%D0%B8%D0%BD%D0%B3" TargetMode="External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4.xml"/><Relationship Id="rId6" Type="http://schemas.openxmlformats.org/officeDocument/2006/relationships/hyperlink" Target="http://ru.wikipedia.org/wiki/1961" TargetMode="External"/><Relationship Id="rId5" Type="http://schemas.openxmlformats.org/officeDocument/2006/relationships/hyperlink" Target="http://ru.wikipedia.org/wiki/%D0%A4%D0%B5%D0%B4%D0%B5%D1%80%D0%B0%D1%82%D0%B8%D0%B2%D0%BD%D0%B0%D1%8F_%D0%A0%D0%B5%D1%81%D0%BF%D1%83%D0%B1%D0%BB%D0%B8%D0%BA%D0%B0_%D0%93%D0%B5%D1%80%D0%BC%D0%B0%D0%BD%D0%B8%D1%8F_%28%D0%B4%D0%BE_1990%29" TargetMode="External"/><Relationship Id="rId4" Type="http://schemas.openxmlformats.org/officeDocument/2006/relationships/hyperlink" Target="http://ru.wikipedia.org/wiki/%D0%9F%D0%BE%D1%87%D1%82%D0%BE%D0%B2%D0%B0%D1%8F_%D0%BC%D0%B0%D1%80%D0%BA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6.xml"/><Relationship Id="rId4" Type="http://schemas.openxmlformats.org/officeDocument/2006/relationships/hyperlink" Target="http://ru.wikipedia.org/wiki/%D0%9B%D0%B8%D1%81%D1%82,_%D0%A4%D0%B5%D1%80%D0%B5%D0%BD%D1%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4" Type="http://schemas.openxmlformats.org/officeDocument/2006/relationships/hyperlink" Target="http://ru.wikipedia.org/wiki/%D0%A1%D0%B8%D0%BC%D1%84%D0%BE%D0%BD%D0%B8%D1%8F_%E2%84%96_6_%28%D0%91%D0%B5%D1%82%D1%85%D0%BE%D0%B2%D0%B5%D0%BD%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4" Type="http://schemas.openxmlformats.org/officeDocument/2006/relationships/hyperlink" Target="http://ru.wikipedia.org/wiki/%D0%93%D0%B2%D0%B8%D1%87%D1%87%D0%B0%D1%80%D0%B4%D0%B8,_%D0%94%D0%B6%D1%83%D0%BB%D1%8C%D0%B5%D1%82%D1%8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тховен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88640"/>
            <a:ext cx="5322850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052736"/>
            <a:ext cx="23762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Людвиг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ван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Бетховен на портрете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Штилер, Йозеф Карл"/>
              </a:rPr>
              <a:t>Карла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Штилер, Йозеф Карл"/>
              </a:rPr>
              <a:t>Штилера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1820 г. </a:t>
            </a:r>
          </a:p>
        </p:txBody>
      </p:sp>
    </p:spTree>
    <p:custDataLst>
      <p:tags r:id="rId1"/>
    </p:custDataLst>
  </p:cSld>
  <p:clrMapOvr>
    <a:masterClrMapping/>
  </p:clrMapOvr>
  <p:transition spd="slow" advTm="258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6214172" cy="51125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44208" y="1052736"/>
            <a:ext cx="2483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Бетховен на смертном ложе (рисунок </a:t>
            </a:r>
            <a:r>
              <a:rPr lang="ru-RU" sz="3600" dirty="0" smtClean="0">
                <a:hlinkClick r:id="rId4" tooltip="Тельчер, Йозеф Эдуард"/>
              </a:rPr>
              <a:t>Йозефа Эдуарда </a:t>
            </a:r>
            <a:r>
              <a:rPr lang="ru-RU" sz="3600" dirty="0" err="1" smtClean="0">
                <a:hlinkClick r:id="rId4" tooltip="Тельчер, Йозеф Эдуард"/>
              </a:rPr>
              <a:t>Тельчера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86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5436096" cy="34655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594928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Похороны Бетховена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0031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730739" cy="60709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/>
              <a:t>Могила Бетховена на центральном кладбище Вены, Австрия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37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051720" cy="2735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996952"/>
            <a:ext cx="2267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Мемориальная табличка в </a:t>
            </a:r>
            <a:r>
              <a:rPr lang="ru-RU" sz="3600" dirty="0" smtClean="0">
                <a:hlinkClick r:id="rId4" tooltip="Прага"/>
              </a:rPr>
              <a:t>Праге</a:t>
            </a:r>
            <a:endParaRPr lang="ru-RU" sz="3600" dirty="0"/>
          </a:p>
        </p:txBody>
      </p:sp>
      <p:pic>
        <p:nvPicPr>
          <p:cNvPr id="4" name="Рисунок 3" descr="бетховен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429000"/>
            <a:ext cx="2304256" cy="3151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184482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Мемориальная доска в </a:t>
            </a:r>
            <a:r>
              <a:rPr lang="ru-RU" sz="3600" dirty="0" smtClean="0">
                <a:hlinkClick r:id="rId6" tooltip="Вена"/>
              </a:rPr>
              <a:t>Вене</a:t>
            </a:r>
            <a:endParaRPr lang="ru-RU" sz="3600" dirty="0"/>
          </a:p>
        </p:txBody>
      </p:sp>
      <p:pic>
        <p:nvPicPr>
          <p:cNvPr id="6" name="Рисунок 5" descr="бетховен 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188640"/>
            <a:ext cx="1691680" cy="35948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588224" y="4293096"/>
            <a:ext cx="2376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Памятник в </a:t>
            </a:r>
            <a:r>
              <a:rPr lang="ru-RU" sz="3600" dirty="0" smtClean="0">
                <a:hlinkClick r:id="rId8" tooltip="Бонн"/>
              </a:rPr>
              <a:t>Бонне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advTm="42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5467642" cy="63424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hlinkClick r:id="rId4"/>
              </a:rPr>
              <a:t>Почтовая марка</a:t>
            </a:r>
            <a:r>
              <a:rPr lang="ru-RU" sz="3600" dirty="0" smtClean="0"/>
              <a:t> </a:t>
            </a:r>
            <a:r>
              <a:rPr lang="ru-RU" sz="3600" dirty="0" smtClean="0">
                <a:hlinkClick r:id="rId5" tooltip="Федеративная Республика Германия (до 1990)"/>
              </a:rPr>
              <a:t>ФРГ</a:t>
            </a:r>
            <a:r>
              <a:rPr lang="ru-RU" sz="3600" dirty="0" smtClean="0"/>
              <a:t>, посвящённая Людвигу </a:t>
            </a:r>
            <a:r>
              <a:rPr lang="ru-RU" sz="3600" dirty="0" err="1" smtClean="0"/>
              <a:t>ван</a:t>
            </a:r>
            <a:r>
              <a:rPr lang="ru-RU" sz="3600" dirty="0" smtClean="0"/>
              <a:t> Бетховену, </a:t>
            </a:r>
            <a:r>
              <a:rPr lang="ru-RU" sz="3600" dirty="0" smtClean="0">
                <a:hlinkClick r:id="rId6" tooltip="1961"/>
              </a:rPr>
              <a:t>1961</a:t>
            </a:r>
            <a:r>
              <a:rPr lang="ru-RU" sz="3600" dirty="0" smtClean="0"/>
              <a:t>, 70 </a:t>
            </a:r>
            <a:r>
              <a:rPr lang="ru-RU" sz="3600" dirty="0" smtClean="0">
                <a:hlinkClick r:id="rId7" tooltip="Пфенинг"/>
              </a:rPr>
              <a:t>пфеннигов</a:t>
            </a:r>
            <a:r>
              <a:rPr lang="ru-RU" sz="3600" dirty="0" smtClean="0"/>
              <a:t>  </a:t>
            </a:r>
            <a:r>
              <a:rPr lang="ru-RU" sz="3600" dirty="0"/>
              <a:t>(</a:t>
            </a:r>
            <a:r>
              <a:rPr lang="ru-RU" sz="3600" dirty="0">
                <a:hlinkClick r:id="rId8" tooltip="Скотт (каталог марок)"/>
              </a:rPr>
              <a:t>Скотт</a:t>
            </a:r>
            <a:r>
              <a:rPr lang="ru-RU" sz="3600" dirty="0"/>
              <a:t> #835)</a:t>
            </a:r>
          </a:p>
        </p:txBody>
      </p:sp>
    </p:spTree>
    <p:custDataLst>
      <p:tags r:id="rId1"/>
    </p:custDataLst>
  </p:cSld>
  <p:clrMapOvr>
    <a:masterClrMapping/>
  </p:clrMapOvr>
  <p:transition advTm="14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8640"/>
            <a:ext cx="5760640" cy="63890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8024" y="1340768"/>
            <a:ext cx="4355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/>
              <a:t>Доротея</a:t>
            </a:r>
            <a:r>
              <a:rPr lang="ru-RU" sz="3600" dirty="0" smtClean="0"/>
              <a:t> </a:t>
            </a:r>
            <a:r>
              <a:rPr lang="ru-RU" sz="3600" dirty="0" err="1" smtClean="0"/>
              <a:t>Эртман</a:t>
            </a:r>
            <a:r>
              <a:rPr lang="ru-RU" sz="3600" dirty="0" smtClean="0"/>
              <a:t>, немецкая пианистка, одна из лучших исполнительниц произведений Бетховена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597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12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3" y="50188"/>
            <a:ext cx="5276199" cy="66911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2852936"/>
            <a:ext cx="118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hlinkClick r:id="rId4" tooltip="Лист, Ференц"/>
              </a:rPr>
              <a:t>Лист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484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0642" y="620688"/>
            <a:ext cx="4271598" cy="56816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  <a:softEdge rad="3175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79513" y="177281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Людвиг </a:t>
            </a:r>
            <a:r>
              <a:rPr lang="ru-RU" sz="3600" dirty="0" err="1" smtClean="0"/>
              <a:t>ван</a:t>
            </a:r>
            <a:r>
              <a:rPr lang="ru-RU" sz="3600" dirty="0" smtClean="0"/>
              <a:t> Бетховен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advTm="18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88640"/>
            <a:ext cx="4419801" cy="6408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213285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Дом, где родился композитор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903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4421336" cy="5024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16216" y="429309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Бетховен в 30 лет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84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5040560" cy="678184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79513" y="40466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Тереза </a:t>
            </a:r>
            <a:r>
              <a:rPr lang="ru-RU" sz="3600" dirty="0" err="1" smtClean="0"/>
              <a:t>Брунсвик</a:t>
            </a:r>
            <a:r>
              <a:rPr lang="ru-RU" sz="3600" dirty="0" smtClean="0"/>
              <a:t>, верный друг и ученица Бетховена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620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320480" cy="63628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3" y="206084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Бетховен за работой дома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857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-243408"/>
            <a:ext cx="4716016" cy="6881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3175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40152" y="2564904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Бетховен сочиняет </a:t>
            </a:r>
            <a:r>
              <a:rPr lang="ru-RU" sz="3600" dirty="0" smtClean="0">
                <a:hlinkClick r:id="rId4" tooltip="Симфония № 6 (Бетховен)"/>
              </a:rPr>
              <a:t>Шестую симфонию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207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6127844" cy="5320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6021288"/>
            <a:ext cx="4080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Случай в Теплице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843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тховен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5350213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1124744"/>
            <a:ext cx="2555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hlinkClick r:id="rId4" tooltip="Гвиччарди, Джульетта"/>
              </a:rPr>
              <a:t>Джульетта </a:t>
            </a:r>
            <a:r>
              <a:rPr lang="ru-RU" sz="3600" dirty="0" err="1" smtClean="0">
                <a:hlinkClick r:id="rId4" tooltip="Гвиччарди, Джульетта"/>
              </a:rPr>
              <a:t>Гвиччарди</a:t>
            </a:r>
            <a:r>
              <a:rPr lang="ru-RU" sz="3600" dirty="0" smtClean="0"/>
              <a:t>, которой композитор посвятил Лунную сонату</a:t>
            </a:r>
            <a:endParaRPr lang="ru-RU" sz="3600" dirty="0"/>
          </a:p>
        </p:txBody>
      </p:sp>
    </p:spTree>
    <p:custDataLst>
      <p:tags r:id="rId1"/>
    </p:custDataLst>
  </p:cSld>
  <p:clrMapOvr>
    <a:masterClrMapping/>
  </p:clrMapOvr>
  <p:transition spd="slow" advTm="10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8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|6|7|6.3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</TotalTime>
  <Words>106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Бумажная</vt:lpstr>
      <vt:lpstr>Метро</vt:lpstr>
      <vt:lpstr>Трек</vt:lpstr>
      <vt:lpstr>Апекс</vt:lpstr>
      <vt:lpstr>Аспект</vt:lpstr>
      <vt:lpstr>Техническая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10</cp:revision>
  <dcterms:created xsi:type="dcterms:W3CDTF">2011-02-27T08:29:38Z</dcterms:created>
  <dcterms:modified xsi:type="dcterms:W3CDTF">2011-02-27T10:07:10Z</dcterms:modified>
</cp:coreProperties>
</file>