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16.xml" ContentType="application/vnd.openxmlformats-officedocument.presentationml.tags+xml"/>
  <Override PartName="/ppt/tags/tag12.xml" ContentType="application/vnd.openxmlformats-officedocument.presentationml.tags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tags/tag7.xml" ContentType="application/vnd.openxmlformats-officedocument.presentationml.tags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slideMasters/slideMaster7.xml" ContentType="application/vnd.openxmlformats-officedocument.presentationml.slideMaster+xml"/>
  <Override PartName="/ppt/tags/tag13.xml" ContentType="application/vnd.openxmlformats-officedocument.presentationml.tags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tags/tag14.xml" ContentType="application/vnd.openxmlformats-officedocument.presentationml.tags+xml"/>
  <Override PartName="/ppt/slideMasters/slideMaster6.xml" ContentType="application/vnd.openxmlformats-officedocument.presentationml.slideMaster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  <p:sldMasterId id="2147483720" r:id="rId5"/>
    <p:sldMasterId id="2147483732" r:id="rId6"/>
    <p:sldMasterId id="2147483744" r:id="rId7"/>
  </p:sldMasterIdLst>
  <p:sldIdLst>
    <p:sldId id="256" r:id="rId8"/>
    <p:sldId id="271" r:id="rId9"/>
    <p:sldId id="257" r:id="rId10"/>
    <p:sldId id="258" r:id="rId11"/>
    <p:sldId id="259" r:id="rId12"/>
    <p:sldId id="265" r:id="rId13"/>
    <p:sldId id="260" r:id="rId14"/>
    <p:sldId id="267" r:id="rId15"/>
    <p:sldId id="261" r:id="rId16"/>
    <p:sldId id="266" r:id="rId17"/>
    <p:sldId id="262" r:id="rId18"/>
    <p:sldId id="263" r:id="rId19"/>
    <p:sldId id="269" r:id="rId20"/>
    <p:sldId id="270" r:id="rId21"/>
    <p:sldId id="264" r:id="rId22"/>
    <p:sldId id="26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86" d="100"/>
          <a:sy n="86" d="100"/>
        </p:scale>
        <p:origin x="-93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9B99B92F-205F-4419-8932-D92C247A816A}" type="datetimeFigureOut">
              <a:rPr lang="ru-RU" smtClean="0"/>
              <a:t>27.02.2011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A7779773-A7E7-4454-9F8C-61A6A90D1ABC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hyperlink" Target="http://ru.wikipedia.org/wiki/%D0%A8%D1%82%D0%B8%D0%BB%D0%B5%D1%80,_%D0%99%D0%BE%D0%B7%D0%B5%D1%84_%D0%9A%D0%B0%D1%80%D0%BB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4" Type="http://schemas.openxmlformats.org/officeDocument/2006/relationships/hyperlink" Target="http://ru.wikipedia.org/wiki/%D0%A2%D0%B5%D0%BB%D1%8C%D1%87%D0%B5%D1%80,_%D0%99%D0%BE%D0%B7%D0%B5%D1%84_%D0%AD%D0%B4%D1%83%D0%B0%D1%80%D0%B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1%D0%BE%D0%BD%D0%BD" TargetMode="External"/><Relationship Id="rId3" Type="http://schemas.openxmlformats.org/officeDocument/2006/relationships/image" Target="../media/image21.jpeg"/><Relationship Id="rId7" Type="http://schemas.openxmlformats.org/officeDocument/2006/relationships/image" Target="../media/image23.jpeg"/><Relationship Id="rId2" Type="http://schemas.openxmlformats.org/officeDocument/2006/relationships/slideLayout" Target="../slideLayouts/slideLayout62.xml"/><Relationship Id="rId1" Type="http://schemas.openxmlformats.org/officeDocument/2006/relationships/tags" Target="../tags/tag13.xml"/><Relationship Id="rId6" Type="http://schemas.openxmlformats.org/officeDocument/2006/relationships/hyperlink" Target="http://ru.wikipedia.org/wiki/%D0%92%D0%B5%D0%BD%D0%B0" TargetMode="External"/><Relationship Id="rId5" Type="http://schemas.openxmlformats.org/officeDocument/2006/relationships/image" Target="../media/image22.jpeg"/><Relationship Id="rId4" Type="http://schemas.openxmlformats.org/officeDocument/2006/relationships/hyperlink" Target="http://ru.wikipedia.org/wiki/%D0%9F%D1%80%D0%B0%D0%B3%D0%B0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1%D0%BA%D0%BE%D1%82%D1%82_%28%D0%BA%D0%B0%D1%82%D0%B0%D0%BB%D0%BE%D0%B3_%D0%BC%D0%B0%D1%80%D0%BE%D0%BA%29" TargetMode="External"/><Relationship Id="rId3" Type="http://schemas.openxmlformats.org/officeDocument/2006/relationships/image" Target="../media/image24.jpeg"/><Relationship Id="rId7" Type="http://schemas.openxmlformats.org/officeDocument/2006/relationships/hyperlink" Target="http://ru.wikipedia.org/wiki/%D0%9F%D1%84%D0%B5%D0%BD%D0%B8%D0%BD%D0%B3" TargetMode="External"/><Relationship Id="rId2" Type="http://schemas.openxmlformats.org/officeDocument/2006/relationships/slideLayout" Target="../slideLayouts/slideLayout73.xml"/><Relationship Id="rId1" Type="http://schemas.openxmlformats.org/officeDocument/2006/relationships/tags" Target="../tags/tag14.xml"/><Relationship Id="rId6" Type="http://schemas.openxmlformats.org/officeDocument/2006/relationships/hyperlink" Target="http://ru.wikipedia.org/wiki/1961" TargetMode="External"/><Relationship Id="rId5" Type="http://schemas.openxmlformats.org/officeDocument/2006/relationships/hyperlink" Target="http://ru.wikipedia.org/wiki/%D0%A4%D0%B5%D0%B4%D0%B5%D1%80%D0%B0%D1%82%D0%B8%D0%B2%D0%BD%D0%B0%D1%8F_%D0%A0%D0%B5%D1%81%D0%BF%D1%83%D0%B1%D0%BB%D0%B8%D0%BA%D0%B0_%D0%93%D0%B5%D1%80%D0%BC%D0%B0%D0%BD%D0%B8%D1%8F_%28%D0%B4%D0%BE_1990%29" TargetMode="External"/><Relationship Id="rId4" Type="http://schemas.openxmlformats.org/officeDocument/2006/relationships/hyperlink" Target="http://ru.wikipedia.org/wiki/%D0%9F%D0%BE%D1%87%D1%82%D0%BE%D0%B2%D0%B0%D1%8F_%D0%BC%D0%B0%D1%80%D0%BA%D0%B0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62.xml"/><Relationship Id="rId1" Type="http://schemas.openxmlformats.org/officeDocument/2006/relationships/tags" Target="../tags/tag16.xml"/><Relationship Id="rId4" Type="http://schemas.openxmlformats.org/officeDocument/2006/relationships/hyperlink" Target="http://ru.wikipedia.org/wiki/%D0%9B%D0%B8%D1%81%D1%82,_%D0%A4%D0%B5%D1%80%D0%B5%D0%BD%D1%86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3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7.xml"/><Relationship Id="rId4" Type="http://schemas.openxmlformats.org/officeDocument/2006/relationships/hyperlink" Target="http://ru.wikipedia.org/wiki/%D0%A1%D0%B8%D0%BC%D1%84%D0%BE%D0%BD%D0%B8%D1%8F_%E2%84%96_6_%28%D0%91%D0%B5%D1%82%D1%85%D0%BE%D0%B2%D0%B5%D0%BD%29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62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9.xml"/><Relationship Id="rId4" Type="http://schemas.openxmlformats.org/officeDocument/2006/relationships/hyperlink" Target="http://ru.wikipedia.org/wiki/%D0%93%D0%B2%D0%B8%D1%87%D1%87%D0%B0%D1%80%D0%B4%D0%B8,_%D0%94%D0%B6%D1%83%D0%BB%D1%8C%D0%B5%D1%82%D1%82%D0%B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бетховен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188640"/>
            <a:ext cx="5322850" cy="64087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51520" y="1052736"/>
            <a:ext cx="237626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Людвиг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ван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Бетховен на портрете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  <a:hlinkClick r:id="rId4" tooltip="Штилер, Йозеф Карл"/>
              </a:rPr>
              <a:t>Карла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  <a:hlinkClick r:id="rId4" tooltip="Штилер, Йозеф Карл"/>
              </a:rPr>
              <a:t>Штилера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1820 г. </a:t>
            </a:r>
          </a:p>
        </p:txBody>
      </p:sp>
    </p:spTree>
    <p:custDataLst>
      <p:tags r:id="rId1"/>
    </p:custDataLst>
  </p:cSld>
  <p:clrMapOvr>
    <a:masterClrMapping/>
  </p:clrMapOvr>
  <p:transition spd="slow" advTm="25812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3000"/>
                                        <p:tgtEl>
                                          <p:spTgt spid="35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тховен 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692696"/>
            <a:ext cx="6214172" cy="5112568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6444208" y="1052736"/>
            <a:ext cx="24837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Бетховен на смертном ложе (рисунок </a:t>
            </a:r>
            <a:r>
              <a:rPr lang="ru-RU" sz="3600" dirty="0" smtClean="0">
                <a:hlinkClick r:id="rId4" tooltip="Тельчер, Йозеф Эдуард"/>
              </a:rPr>
              <a:t>Йозефа Эдуарда </a:t>
            </a:r>
            <a:r>
              <a:rPr lang="ru-RU" sz="3600" dirty="0" err="1" smtClean="0">
                <a:hlinkClick r:id="rId4" tooltip="Тельчер, Йозеф Эдуард"/>
              </a:rPr>
              <a:t>Тельчера</a:t>
            </a:r>
            <a:r>
              <a:rPr lang="ru-RU" sz="3600" dirty="0" smtClean="0"/>
              <a:t>)</a:t>
            </a:r>
            <a:endParaRPr lang="ru-RU" sz="3600" dirty="0"/>
          </a:p>
        </p:txBody>
      </p:sp>
    </p:spTree>
    <p:custDataLst>
      <p:tags r:id="rId1"/>
    </p:custDataLst>
  </p:cSld>
  <p:clrMapOvr>
    <a:masterClrMapping/>
  </p:clrMapOvr>
  <p:transition spd="slow" advTm="18626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тховен 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1628800"/>
            <a:ext cx="5436096" cy="3465511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TextBox 2"/>
          <p:cNvSpPr txBox="1"/>
          <p:nvPr/>
        </p:nvSpPr>
        <p:spPr>
          <a:xfrm>
            <a:off x="1043608" y="5949280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Похороны Бетховена</a:t>
            </a:r>
            <a:endParaRPr lang="ru-RU" sz="3600" dirty="0"/>
          </a:p>
        </p:txBody>
      </p:sp>
    </p:spTree>
    <p:custDataLst>
      <p:tags r:id="rId1"/>
    </p:custDataLst>
  </p:cSld>
  <p:clrMapOvr>
    <a:masterClrMapping/>
  </p:clrMapOvr>
  <p:transition spd="slow" advTm="10031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тховен 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404664"/>
            <a:ext cx="3730739" cy="607092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611560" y="206084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dirty="0" smtClean="0"/>
              <a:t>Могила Бетховена на центральном кладбище Вены, Австрия</a:t>
            </a:r>
            <a:endParaRPr lang="ru-RU" sz="3600" dirty="0"/>
          </a:p>
        </p:txBody>
      </p:sp>
    </p:spTree>
    <p:custDataLst>
      <p:tags r:id="rId1"/>
    </p:custDataLst>
  </p:cSld>
  <p:clrMapOvr>
    <a:masterClrMapping/>
  </p:clrMapOvr>
  <p:transition spd="slow" advTm="1375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тховен 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88640"/>
            <a:ext cx="2051720" cy="273562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0" y="2996952"/>
            <a:ext cx="226774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Мемориальная табличка в </a:t>
            </a:r>
            <a:r>
              <a:rPr lang="ru-RU" sz="3600" dirty="0" smtClean="0">
                <a:hlinkClick r:id="rId4" tooltip="Прага"/>
              </a:rPr>
              <a:t>Праге</a:t>
            </a:r>
            <a:endParaRPr lang="ru-RU" sz="3600" dirty="0"/>
          </a:p>
        </p:txBody>
      </p:sp>
      <p:pic>
        <p:nvPicPr>
          <p:cNvPr id="4" name="Рисунок 3" descr="бетховен 1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75856" y="3429000"/>
            <a:ext cx="2304256" cy="31517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27784" y="1844824"/>
            <a:ext cx="35283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Мемориальная доска в </a:t>
            </a:r>
            <a:r>
              <a:rPr lang="ru-RU" sz="3600" dirty="0" smtClean="0">
                <a:hlinkClick r:id="rId6" tooltip="Вена"/>
              </a:rPr>
              <a:t>Вене</a:t>
            </a:r>
            <a:endParaRPr lang="ru-RU" sz="3600" dirty="0"/>
          </a:p>
        </p:txBody>
      </p:sp>
      <p:pic>
        <p:nvPicPr>
          <p:cNvPr id="6" name="Рисунок 5" descr="бетховен 1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236296" y="188640"/>
            <a:ext cx="1691680" cy="35948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6588224" y="4293096"/>
            <a:ext cx="23762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Памятник в </a:t>
            </a:r>
            <a:r>
              <a:rPr lang="ru-RU" sz="3600" dirty="0" smtClean="0">
                <a:hlinkClick r:id="rId8" tooltip="Бонн"/>
              </a:rPr>
              <a:t>Бонне</a:t>
            </a:r>
            <a:endParaRPr lang="ru-RU" sz="3600" dirty="0"/>
          </a:p>
        </p:txBody>
      </p:sp>
    </p:spTree>
    <p:custDataLst>
      <p:tags r:id="rId1"/>
    </p:custDataLst>
  </p:cSld>
  <p:clrMapOvr>
    <a:masterClrMapping/>
  </p:clrMapOvr>
  <p:transition advTm="4273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тховен 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188640"/>
            <a:ext cx="5467642" cy="634246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23528" y="1052736"/>
            <a:ext cx="3600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hlinkClick r:id="rId4"/>
              </a:rPr>
              <a:t>Почтовая марка</a:t>
            </a:r>
            <a:r>
              <a:rPr lang="ru-RU" sz="3600" dirty="0" smtClean="0"/>
              <a:t> </a:t>
            </a:r>
            <a:r>
              <a:rPr lang="ru-RU" sz="3600" dirty="0" smtClean="0">
                <a:hlinkClick r:id="rId5" tooltip="Федеративная Республика Германия (до 1990)"/>
              </a:rPr>
              <a:t>ФРГ</a:t>
            </a:r>
            <a:r>
              <a:rPr lang="ru-RU" sz="3600" dirty="0" smtClean="0"/>
              <a:t>, посвящённая Людвигу </a:t>
            </a:r>
            <a:r>
              <a:rPr lang="ru-RU" sz="3600" dirty="0" err="1" smtClean="0"/>
              <a:t>ван</a:t>
            </a:r>
            <a:r>
              <a:rPr lang="ru-RU" sz="3600" dirty="0" smtClean="0"/>
              <a:t> Бетховену, </a:t>
            </a:r>
            <a:r>
              <a:rPr lang="ru-RU" sz="3600" dirty="0" smtClean="0">
                <a:hlinkClick r:id="rId6" tooltip="1961"/>
              </a:rPr>
              <a:t>1961</a:t>
            </a:r>
            <a:r>
              <a:rPr lang="ru-RU" sz="3600" dirty="0" smtClean="0"/>
              <a:t>, 70 </a:t>
            </a:r>
            <a:r>
              <a:rPr lang="ru-RU" sz="3600" dirty="0" smtClean="0">
                <a:hlinkClick r:id="rId7" tooltip="Пфенинг"/>
              </a:rPr>
              <a:t>пфеннигов</a:t>
            </a:r>
            <a:r>
              <a:rPr lang="ru-RU" sz="3600" dirty="0" smtClean="0"/>
              <a:t>  </a:t>
            </a:r>
            <a:r>
              <a:rPr lang="ru-RU" sz="3600" dirty="0"/>
              <a:t>(</a:t>
            </a:r>
            <a:r>
              <a:rPr lang="ru-RU" sz="3600" dirty="0">
                <a:hlinkClick r:id="rId8" tooltip="Скотт (каталог марок)"/>
              </a:rPr>
              <a:t>Скотт</a:t>
            </a:r>
            <a:r>
              <a:rPr lang="ru-RU" sz="3600" dirty="0"/>
              <a:t> #835)</a:t>
            </a:r>
          </a:p>
        </p:txBody>
      </p:sp>
    </p:spTree>
    <p:custDataLst>
      <p:tags r:id="rId1"/>
    </p:custDataLst>
  </p:cSld>
  <p:clrMapOvr>
    <a:masterClrMapping/>
  </p:clrMapOvr>
  <p:transition advTm="146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7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7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тховен 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88640"/>
            <a:ext cx="5760640" cy="6389074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4788024" y="1340768"/>
            <a:ext cx="43559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err="1" smtClean="0"/>
              <a:t>Доротея</a:t>
            </a:r>
            <a:r>
              <a:rPr lang="ru-RU" sz="3600" dirty="0" smtClean="0"/>
              <a:t> </a:t>
            </a:r>
            <a:r>
              <a:rPr lang="ru-RU" sz="3600" dirty="0" err="1" smtClean="0"/>
              <a:t>Эртман</a:t>
            </a:r>
            <a:r>
              <a:rPr lang="ru-RU" sz="3600" dirty="0" smtClean="0"/>
              <a:t>, немецкая пианистка, одна из лучших исполнительниц произведений Бетховена</a:t>
            </a:r>
            <a:endParaRPr lang="ru-RU" sz="3600" dirty="0"/>
          </a:p>
        </p:txBody>
      </p:sp>
    </p:spTree>
    <p:custDataLst>
      <p:tags r:id="rId1"/>
    </p:custDataLst>
  </p:cSld>
  <p:clrMapOvr>
    <a:masterClrMapping/>
  </p:clrMapOvr>
  <p:transition spd="slow" advTm="15970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тховен 12 лис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7703" y="50188"/>
            <a:ext cx="5276199" cy="669118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539552" y="2852936"/>
            <a:ext cx="1188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hlinkClick r:id="rId4" tooltip="Лист, Ференц"/>
              </a:rPr>
              <a:t>Лист</a:t>
            </a:r>
            <a:endParaRPr lang="ru-RU" sz="3600" dirty="0"/>
          </a:p>
        </p:txBody>
      </p:sp>
    </p:spTree>
    <p:custDataLst>
      <p:tags r:id="rId1"/>
    </p:custDataLst>
  </p:cSld>
  <p:clrMapOvr>
    <a:masterClrMapping/>
  </p:clrMapOvr>
  <p:transition spd="slow" advTm="14844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тхове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60642" y="620688"/>
            <a:ext cx="4271598" cy="568164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  <a:softEdge rad="31750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TextBox 2"/>
          <p:cNvSpPr txBox="1"/>
          <p:nvPr/>
        </p:nvSpPr>
        <p:spPr>
          <a:xfrm>
            <a:off x="179513" y="1772816"/>
            <a:ext cx="2304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Людвиг </a:t>
            </a:r>
            <a:r>
              <a:rPr lang="ru-RU" sz="3600" dirty="0" err="1" smtClean="0"/>
              <a:t>ван</a:t>
            </a:r>
            <a:r>
              <a:rPr lang="ru-RU" sz="3600" dirty="0" smtClean="0"/>
              <a:t> Бетховен</a:t>
            </a:r>
            <a:endParaRPr lang="ru-RU" sz="3600" dirty="0"/>
          </a:p>
        </p:txBody>
      </p:sp>
    </p:spTree>
    <p:custDataLst>
      <p:tags r:id="rId1"/>
    </p:custDataLst>
  </p:cSld>
  <p:clrMapOvr>
    <a:masterClrMapping/>
  </p:clrMapOvr>
  <p:transition advTm="189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600" decel="5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600" decel="10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600" decel="10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1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600" decel="5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600" decel="10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600" decel="10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тховен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7" y="188640"/>
            <a:ext cx="4419801" cy="6408712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TextBox 2"/>
          <p:cNvSpPr txBox="1"/>
          <p:nvPr/>
        </p:nvSpPr>
        <p:spPr>
          <a:xfrm>
            <a:off x="4644008" y="2132856"/>
            <a:ext cx="4176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Дом, где родился композитор</a:t>
            </a:r>
            <a:endParaRPr lang="ru-RU" sz="3600" dirty="0"/>
          </a:p>
        </p:txBody>
      </p:sp>
    </p:spTree>
    <p:custDataLst>
      <p:tags r:id="rId1"/>
    </p:custDataLst>
  </p:cSld>
  <p:clrMapOvr>
    <a:masterClrMapping/>
  </p:clrMapOvr>
  <p:transition spd="slow" advTm="903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тховен 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23728" y="0"/>
            <a:ext cx="4421336" cy="502424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  <a:reflection blurRad="6350" stA="50000" endA="295" endPos="92000" dist="101600" dir="5400000" sy="-100000" algn="bl" rotWithShape="0"/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6516216" y="4293096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Бетховен в 30 лет</a:t>
            </a:r>
            <a:endParaRPr lang="ru-RU" sz="3600" dirty="0"/>
          </a:p>
        </p:txBody>
      </p:sp>
    </p:spTree>
    <p:custDataLst>
      <p:tags r:id="rId1"/>
    </p:custDataLst>
  </p:cSld>
  <p:clrMapOvr>
    <a:masterClrMapping/>
  </p:clrMapOvr>
  <p:transition spd="slow" advTm="8484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тховен 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0"/>
            <a:ext cx="5040560" cy="6781844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3" name="TextBox 2"/>
          <p:cNvSpPr txBox="1"/>
          <p:nvPr/>
        </p:nvSpPr>
        <p:spPr>
          <a:xfrm>
            <a:off x="179513" y="404664"/>
            <a:ext cx="39604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Тереза </a:t>
            </a:r>
            <a:r>
              <a:rPr lang="ru-RU" sz="3600" dirty="0" err="1" smtClean="0"/>
              <a:t>Брунсвик</a:t>
            </a:r>
            <a:r>
              <a:rPr lang="ru-RU" sz="3600" dirty="0" smtClean="0"/>
              <a:t>, верный друг и ученица Бетховена</a:t>
            </a:r>
            <a:endParaRPr lang="ru-RU" sz="3600" dirty="0"/>
          </a:p>
        </p:txBody>
      </p:sp>
    </p:spTree>
    <p:custDataLst>
      <p:tags r:id="rId1"/>
    </p:custDataLst>
  </p:cSld>
  <p:clrMapOvr>
    <a:masterClrMapping/>
  </p:clrMapOvr>
  <p:transition spd="slow" advTm="16202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тховен 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260648"/>
            <a:ext cx="4320480" cy="6362888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899593" y="2060848"/>
            <a:ext cx="34563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Бетховен за работой дома</a:t>
            </a:r>
            <a:endParaRPr lang="ru-RU" sz="3600" dirty="0"/>
          </a:p>
        </p:txBody>
      </p:sp>
    </p:spTree>
    <p:custDataLst>
      <p:tags r:id="rId1"/>
    </p:custDataLst>
  </p:cSld>
  <p:clrMapOvr>
    <a:masterClrMapping/>
  </p:clrMapOvr>
  <p:transition spd="slow" advTm="18577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тховен 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-243408"/>
            <a:ext cx="4716016" cy="68810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softEdge rad="31750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5940152" y="2564904"/>
            <a:ext cx="28803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Бетховен сочиняет </a:t>
            </a:r>
            <a:r>
              <a:rPr lang="ru-RU" sz="3600" dirty="0" smtClean="0">
                <a:hlinkClick r:id="rId4" tooltip="Симфония № 6 (Бетховен)"/>
              </a:rPr>
              <a:t>Шестую симфонию</a:t>
            </a:r>
            <a:endParaRPr lang="ru-RU" sz="3600" dirty="0"/>
          </a:p>
        </p:txBody>
      </p:sp>
    </p:spTree>
    <p:custDataLst>
      <p:tags r:id="rId1"/>
    </p:custDataLst>
  </p:cSld>
  <p:clrMapOvr>
    <a:masterClrMapping/>
  </p:clrMapOvr>
  <p:transition spd="slow" advTm="12078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тховен 1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836712"/>
            <a:ext cx="6127844" cy="532008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683568" y="6021288"/>
            <a:ext cx="40809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/>
              <a:t>Случай в Теплице</a:t>
            </a:r>
            <a:endParaRPr lang="ru-RU" sz="3600" dirty="0"/>
          </a:p>
        </p:txBody>
      </p:sp>
    </p:spTree>
    <p:custDataLst>
      <p:tags r:id="rId1"/>
    </p:custDataLst>
  </p:cSld>
  <p:clrMapOvr>
    <a:masterClrMapping/>
  </p:clrMapOvr>
  <p:transition spd="slow" advTm="18437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етховен 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23728" y="0"/>
            <a:ext cx="5350213" cy="6858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/>
          <p:cNvSpPr txBox="1"/>
          <p:nvPr/>
        </p:nvSpPr>
        <p:spPr>
          <a:xfrm>
            <a:off x="0" y="1124744"/>
            <a:ext cx="25557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hlinkClick r:id="rId4" tooltip="Гвиччарди, Джульетта"/>
              </a:rPr>
              <a:t>Джульетта </a:t>
            </a:r>
            <a:r>
              <a:rPr lang="ru-RU" sz="3600" dirty="0" err="1" smtClean="0">
                <a:hlinkClick r:id="rId4" tooltip="Гвиччарди, Джульетта"/>
              </a:rPr>
              <a:t>Гвиччарди</a:t>
            </a:r>
            <a:r>
              <a:rPr lang="ru-RU" sz="3600" dirty="0" smtClean="0"/>
              <a:t>, которой композитор посвятил Лунную сонату</a:t>
            </a:r>
            <a:endParaRPr lang="ru-RU" sz="3600" dirty="0"/>
          </a:p>
        </p:txBody>
      </p:sp>
    </p:spTree>
    <p:custDataLst>
      <p:tags r:id="rId1"/>
    </p:custDataLst>
  </p:cSld>
  <p:clrMapOvr>
    <a:masterClrMapping/>
  </p:clrMapOvr>
  <p:transition spd="slow" advTm="10609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1|8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|6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4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4.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5|6|7|6.3|7.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4.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5.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6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4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3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3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4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4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4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|4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4.2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хническ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Литей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97</TotalTime>
  <Words>106</Words>
  <Application>Microsoft Office PowerPoint</Application>
  <PresentationFormat>Экран (4:3)</PresentationFormat>
  <Paragraphs>18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Бумажная</vt:lpstr>
      <vt:lpstr>Метро</vt:lpstr>
      <vt:lpstr>Трек</vt:lpstr>
      <vt:lpstr>Апекс</vt:lpstr>
      <vt:lpstr>Аспект</vt:lpstr>
      <vt:lpstr>Техническая</vt:lpstr>
      <vt:lpstr>Литейная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Света</dc:creator>
  <cp:lastModifiedBy>Света</cp:lastModifiedBy>
  <cp:revision>10</cp:revision>
  <dcterms:created xsi:type="dcterms:W3CDTF">2011-02-27T08:29:38Z</dcterms:created>
  <dcterms:modified xsi:type="dcterms:W3CDTF">2011-02-27T10:07:10Z</dcterms:modified>
</cp:coreProperties>
</file>