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2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81" r:id="rId17"/>
    <p:sldId id="269" r:id="rId18"/>
    <p:sldId id="275" r:id="rId19"/>
    <p:sldId id="270" r:id="rId20"/>
    <p:sldId id="271" r:id="rId21"/>
    <p:sldId id="276" r:id="rId22"/>
    <p:sldId id="280" r:id="rId23"/>
    <p:sldId id="277" r:id="rId24"/>
    <p:sldId id="274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4638" autoAdjust="0"/>
  </p:normalViewPr>
  <p:slideViewPr>
    <p:cSldViewPr>
      <p:cViewPr varScale="1">
        <p:scale>
          <a:sx n="88" d="100"/>
          <a:sy n="88" d="100"/>
        </p:scale>
        <p:origin x="-21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vedtver.ru/data/uploads/2013-04/page/18157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429000"/>
            <a:ext cx="75654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безопасного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поведения на льду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Прочность льда можно определить визуально: лед голубого цвета - прочный, белого - прочность его в 2 раза меньше, серый, матово-белый или с желтоватым оттенком лед не надежен.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Переход водоемов по льду в необозначенных местах всегда связан с риском для жизни. Поэтому переходить можно только там, где разрешен переход и имеются указатели входа с берега на лед, вешки, обозначающие трассу перехода. Но и при этих обозначениях всегда надо быть внимательным, ни в коем случае не отклоняться в сторону от установленной трассы. Это важно помнить особенно при приближении весны, перед вскрытием рек, когда лед становиться рыхлым, хотя внешне он по-прежнему кажется крепким.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yugopolis.ru/data/mediadb/2383/0000/0476/47608/600x10000_in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46815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Лед на реках, озерах и других водоемах становится прочным лишь в период полного становления зимнего ледостава. Однако и зимой немало возникает опасных для катания и переправ мест. 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К ним относятся: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/>
              <a:t>   · </a:t>
            </a:r>
            <a:r>
              <a:rPr lang="ru-RU" sz="2800" b="1" i="1" dirty="0" smtClean="0"/>
              <a:t>майны и промоины, образующиеся быстрым течением рек, подземными ключами, выходящими на поверхность, и спусками теплой воды от промышленных предприятий;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/>
              <a:t>  · </a:t>
            </a:r>
            <a:r>
              <a:rPr lang="ru-RU" sz="2800" b="1" i="1" dirty="0" smtClean="0"/>
              <a:t>проруби, рыбацкие лунки, места </a:t>
            </a:r>
            <a:r>
              <a:rPr lang="ru-RU" sz="2800" b="1" i="1" dirty="0" err="1" smtClean="0"/>
              <a:t>выколки</a:t>
            </a:r>
            <a:r>
              <a:rPr lang="ru-RU" sz="2800" b="1" i="1" dirty="0" smtClean="0"/>
              <a:t> льда</a:t>
            </a:r>
            <a:r>
              <a:rPr lang="ru-RU" sz="2800" b="1" i="1" dirty="0" smtClean="0"/>
              <a:t>.</a:t>
            </a:r>
            <a:endParaRPr lang="ru-RU" sz="28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064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Зимний ледостав.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Опасные места во льду.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900igr.net/datai/okruzhajuschij-mir/Opasnye-mesta/0015-034-Bez-soprovozhdenija-vzroslykh-ne-vykhodi-na-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549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Опасные места 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://uralpolit.ru/sites/fedpress/files/artkasya/news/11_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6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С появление первого ледяного покрова на реках, озерах, прудах нельзя использовать лед для катания и переправ, - молодой лед вначале бывает тонкий, непрочный и не выдерживает тяжести человека.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Прежде чем кататься на льду и при его переходе нужно убедиться в его прочности.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Места, специально обозначенные для перехода и переезда, как правило, постоянно контролируются. Здесь ведется наблюдение за прочностью льда. При опасности переход по льду закрывается, производиться дополнительное ограждение опасных мест, здесь всегда можно получить помощь</a:t>
            </a:r>
            <a:r>
              <a:rPr lang="ru-RU" sz="2800" b="1" i="1" dirty="0" smtClean="0"/>
              <a:t>.</a:t>
            </a:r>
            <a:endParaRPr lang="ru-RU" sz="28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8161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поведения на льду</a:t>
            </a:r>
            <a:endParaRPr lang="ru-RU" sz="4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pics.photographer.ru/nonstop/pics/pictures/314/314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12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/>
              <a:t>Все остальные места покрытого льдом водоема практически не контролируются. В таких местах могут оказаться проруби, рыбацкие лунки, лед бывает тонким, подмытым. Провалившись под лед в таком месте, человек не может получить помощи и утонет.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Следует быть осторожным там, где есть или появилось быстрое течение, где ручьи впадают в реки, происходит сброс теплых вод с промышленных предприятий, а также в районах произрастания водной растительности, вблизи деревьев, кустов и камыша. Одно неосторожное движение - и можно провалиться под лед.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/>
              <a:t>Выходить на берег и спускаться к воде безопаснее всего в местах, не покрытых снегом. Идти лучше по уже протоптанным дорожкам, причем поодиночке, сохраняя интервал не менее пяти метров</a:t>
            </a:r>
            <a:r>
              <a:rPr lang="ru-RU" sz="2800" b="1" i="1" dirty="0" smtClean="0"/>
              <a:t>.</a:t>
            </a:r>
            <a:endParaRPr lang="ru-RU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ics.nashgorod.ru/imgfiles/newnews_imgs/2009/11/18/ec4b76adbac31286205470a3131ff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7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/>
              <a:t>Не менее опасно также ходить и кататься на льду поодиночке в ночное время, особенно в незнакомых местах.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При необходимости перехода по льду следует идти друг за другом на расстоянии 5-6 м., внимательно при этом следить за товарищем, чтобы вовремя оказать ему помощь. При перевозке небольших по величине, но очень тяжелых грузов по льду следует класть их на сани или брусья с большой площадью опоры на лед, чтобы избежать провала.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наступлением холодов, когда начинают замерзать реки, озера, пруды на скользкую поверхность льда устремляется молодежь.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Приятно ведь, едва касаясь ледяной глади, птицей промчаться на коньках или с крутого берега на саночках скатиться на лед, да так, чтобы дух захватило. Где уж тут думать об опасности!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Излюбленное занятие некоторых - мчаться по первому неокрепшему еще льду, наслаждаясь тем, что лед прогибается, трещит. Особенно неосторожны бывают дети в возрасте от 8 до 12 лет.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всегда считаются с опасностью провала на льду и взрослые люди. Нередко возвращаясь с работы или направляясь к знакомым, стремясь сократить путь, они переходят реку напрямик и оказываются в опасной ситуации.</a:t>
            </a:r>
          </a:p>
          <a:p>
            <a:pPr>
              <a:lnSpc>
                <a:spcPct val="80000"/>
              </a:lnSpc>
            </a:pPr>
            <a:r>
              <a:rPr lang="ru-RU" sz="3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Рыбаки, пребывая в "охотничьем азарте", пренебрегают мерами предосторожности и выходят на тонкий лед, тем самым, подвергая свою жизнь смертельной опасности.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savel.my-news.com.ru/upload/resize_cache/iblock/808/290_230_2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55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5533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Приёмы оказания помощи на льду</a:t>
            </a:r>
            <a:endParaRPr lang="ru-RU" sz="54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При оказании помощи человеку, провалившемуся под лед, нельзя подходить к нему стоя из-за опасности самому попасть в беду. К пострадавшему надо приближаться лежа с раскинутыми в сторону руками и ногами. Если под рукой имеются доски, лестницы, шесты или другие предметы, то их надо использовать для оказания помощи.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Лежа на одном из таких предметов, закрепленных веревкой к берегу или на твердом льду, оказывающий помощь продвигается к пострадавшему на расстояние, позволяющее подать веревку, пояс, багор, доску. Затем, оказывающий помощь отползает назад и постепенно вытаскивает пострадавшего на крепкий </a:t>
            </a:r>
            <a:r>
              <a:rPr lang="ru-RU" b="1" i="1" dirty="0" smtClean="0"/>
              <a:t>лед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Если оказывающий помощь не имеет спасательного пояса, то он должен обвязаться веревкой, предварительно закрепив ее на берегу или в лунке твердого льда. При оказании помощи, когда есть промоины или битый лед, используются специальные спасательные шлюпки или шлюпки на съемных полозьях. Для продвижения шлюпки вперед используются кошки и багры. 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63.mchs.gov.ru/upload/iblock/3a6/%20nw%20saw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Но могут быть и такие случаи, когда нет никаких подсобных предметов для оказания помощи. В этом случае два-три человека ложатся на лед и цепочкой продвигаются к пострадавшему, удерживая друг друга за ноги, а первый подает пострадавшему ремень, одежду и.т.п.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Доставьте пострадавшего в теплое место. Окажите ему помощь: снимите с него мокрую одежду, энергично разотрите тело (до покраснения кожи) смоченной в спирте или водке суконкой или руками, напоите пострадавшего горячим чаем. Ни в коем случае не давайте пострадавшем алкоголь - в подобных случаях это может привести к летальному исходу.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До оказания помощи пострадавший должен действовать самостоятельно. Если под ногами у него провалился лед, надо, расставив руки, удерживаться на поверхности льда, без резких движений стараться выползти на твердый лед, а за тем, лежа на спине или груди, продвигаться в ту сторону, откуда пришел.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vg-news.ru/sites/default/files/news/201104/84a9247d8542af4cc6c98f08eeb17f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Довольно редко лед проламывается мгновенно. Обычно несчастью предшествует проседание льда и характерное потрескивание. В таком случае следует немедленно вернуться назад по своим же собственным следам.</a:t>
            </a:r>
          </a:p>
          <a:p>
            <a:pPr>
              <a:lnSpc>
                <a:spcPct val="80000"/>
              </a:lnSpc>
            </a:pPr>
            <a:r>
              <a:rPr lang="ru-RU" sz="2800" b="1" i="1" u="sng" dirty="0" smtClean="0"/>
              <a:t>Самое главное -</a:t>
            </a:r>
            <a:r>
              <a:rPr lang="ru-RU" sz="2800" b="1" i="1" dirty="0" smtClean="0"/>
              <a:t> сохранять хладнокровие, потому что даже плохо плавающий человек способен некоторое время удержаться на поверхности за счет воздушной подушки, образовавшейся под одеждой. Вместе с тем активно действовать необходимо сразу же, пока еще не промокла одежда, не замерзли в холодной воде руки, не развились характерные для переохлаждения слабость и безразличие. 10-15 минут пребывания в ледяной воде опасно для жизни. Оказать немедленную помощь человеку, оказавшемуся в опасности - благородный долг каждого гражданина.</a:t>
            </a:r>
          </a:p>
          <a:p>
            <a:pPr>
              <a:lnSpc>
                <a:spcPct val="80000"/>
              </a:lnSpc>
            </a:pPr>
            <a:r>
              <a:rPr lang="ru-RU" sz="3500" b="1" i="1" dirty="0" smtClean="0">
                <a:solidFill>
                  <a:srgbClr val="FF0000"/>
                </a:solidFill>
              </a:rPr>
              <a:t>Строгое соблюдение мер предосторожности на льду - главное условие предотвращения несчастных случаев во время ледостава.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ppt4web.ru/images/150/12421/31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desktopwallpapers.org.ua/pic/201201/640x480/desktopwallpapers.org.ua-1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www.top4man.ru/UserFiles/Vanishes/spring-ice-cra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71546"/>
            <a:ext cx="91440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/>
              <a:t>С появление первого ледяного покрова на реках, озерах и прудах нельзя использовать его для катания и переходов, - молодой лед вначале тонкий, непрочный и тяжести человека не выдерживает. Во льду образуются воздушные пузырьки, которые при движении трудно заметить. Кроме того, в местах замерзания веточек, дощечек и других предметов лед бывает еще слабее. И если такие места запорошил снег, то катающийся или проходящий в этих местах человек неизбежно попадет в беду.</a:t>
            </a:r>
            <a:endParaRPr lang="ru-RU" sz="3200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0"/>
            <a:ext cx="9001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Первый ледяной покров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64.mchs.gov.ru/upload/iblock/38e/38e5e8d56717a9403fd9944c8c768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5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i="1" dirty="0" smtClean="0"/>
              <a:t>    </a:t>
            </a:r>
            <a:r>
              <a:rPr lang="ru-RU" sz="2800" b="1" i="1" dirty="0" smtClean="0"/>
              <a:t>Чтобы </a:t>
            </a:r>
            <a:r>
              <a:rPr lang="ru-RU" sz="2800" b="1" i="1" dirty="0" smtClean="0"/>
              <a:t>без риска можно было находиться на льду, он должен быть прочным, иметь определенную толщину.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/>
              <a:t> </a:t>
            </a:r>
            <a:r>
              <a:rPr lang="ru-RU" sz="2800" b="1" i="1" dirty="0" smtClean="0"/>
              <a:t>   Установлено</a:t>
            </a:r>
            <a:r>
              <a:rPr lang="ru-RU" sz="2800" b="1" i="1" dirty="0" smtClean="0"/>
              <a:t>, что переход одиночных пешеходов по льду возможен при толщине льда не менее 5 см. Большой группе людей можно переправляться по льду при толщине в 7 см., но каждый пешеход должен идти на расстоянии 5-6 м друг от друга.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i="1" dirty="0" smtClean="0"/>
              <a:t>    Для </a:t>
            </a:r>
            <a:r>
              <a:rPr lang="ru-RU" sz="2800" b="1" i="1" dirty="0" smtClean="0"/>
              <a:t>переправы грузовых машин и гужевых повозок толщина льда должна быть не менее 20-25 см. Открытие катка на реке, озере рекомендуется при толщине льда не менее 25 см.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0"/>
            <a:ext cx="82607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Толщина и прочность льда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bankfax.ru/files/images/news/2005/06/23/2306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/>
              <a:t>Прочным льдом считается прозрачный лед с голубоватым или зеленоватым оттенком при толщине до 12 см. При оттепели, изморози и дожде лед обычно покрывается водой, а затем вода замерзает, в особенности после снегопада. При этом лед становиться белым или матовым, а иногда приобретает желтоватый цвет. Такой лед непрочный, и его толщину принимать не следует.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/>
              <a:t>Если температура воздуха выше 0 градусов держится более трех дней, то прочность льда снижается на 25 %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42852"/>
            <a:ext cx="5159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Прочность льда</a:t>
            </a:r>
            <a:endParaRPr lang="ru-RU" sz="5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kolyan.net/uploads/posts/2010-04/thumbs/1272175567_53630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1353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14</cp:revision>
  <dcterms:created xsi:type="dcterms:W3CDTF">2013-11-10T08:24:18Z</dcterms:created>
  <dcterms:modified xsi:type="dcterms:W3CDTF">2013-11-10T11:28:40Z</dcterms:modified>
</cp:coreProperties>
</file>